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06" r:id="rId3"/>
    <p:sldId id="374" r:id="rId4"/>
    <p:sldId id="428" r:id="rId5"/>
    <p:sldId id="442" r:id="rId6"/>
    <p:sldId id="443" r:id="rId7"/>
    <p:sldId id="444" r:id="rId8"/>
    <p:sldId id="403" r:id="rId9"/>
    <p:sldId id="409" r:id="rId10"/>
    <p:sldId id="457" r:id="rId11"/>
    <p:sldId id="433" r:id="rId12"/>
    <p:sldId id="461" r:id="rId13"/>
    <p:sldId id="462" r:id="rId14"/>
    <p:sldId id="463" r:id="rId15"/>
    <p:sldId id="464" r:id="rId16"/>
    <p:sldId id="4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0257E-FFA3-49AD-B815-B2D617161B3E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6744-E5F8-49E0-99B3-9F34CD8BFF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9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E8B7B-C223-4821-BA5B-E307109D2B5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F6744-E5F8-49E0-99B3-9F34CD8BFF9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0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43502-FE5C-4E1C-9BF4-7A2C17E75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AA117-A3D3-421A-89D8-F4EF761EDB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292D3-2B5C-4745-9518-682C978857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15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732D7-65B4-4415-89DB-7FA6828380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F32EB-F7EF-479D-9641-E89B1DF4C0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58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DC1D1-1D59-41DB-A2AD-01B6F365FBF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2E80-E24F-42DD-8F45-360A73E52E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4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5B00-C24F-46F2-A789-01D939F346A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3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07DFF-42D5-4D55-8454-8982F21633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4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4557A-274F-4373-BE85-3EAF665EF9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4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4F561-EFC0-4359-9BF5-825DDB1D4A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276B4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BBA57E-FCBD-462C-97ED-85B5C87E0E8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9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92" indent="-3428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ставка-1"/>
          <p:cNvPicPr>
            <a:picLocks noChangeAspect="1" noChangeArrowheads="1"/>
          </p:cNvPicPr>
          <p:nvPr/>
        </p:nvPicPr>
        <p:blipFill>
          <a:blip r:embed="rId3" cstate="print">
            <a:lum bright="-10000" contrast="-18000"/>
          </a:blip>
          <a:srcRect/>
          <a:stretch>
            <a:fillRect/>
          </a:stretch>
        </p:blipFill>
        <p:spPr bwMode="auto">
          <a:xfrm>
            <a:off x="-13439" y="0"/>
            <a:ext cx="9157439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00165" y="360041"/>
            <a:ext cx="608416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5" tIns="45699" rIns="91395" bIns="45699" anchor="ctr"/>
          <a:lstStyle/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 smtClean="0">
              <a:solidFill>
                <a:srgbClr val="FFFFFF">
                  <a:lumMod val="9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75414"/>
            <a:r>
              <a:rPr lang="ru-RU" alt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Итоги проведения </a:t>
            </a:r>
            <a:endParaRPr lang="ru-RU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 defTabSz="1275414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«Всероссийских открытых уроков</a:t>
            </a:r>
            <a:b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«Основам безопасности  жизнедеятельности»,</a:t>
            </a:r>
          </a:p>
          <a:p>
            <a:pPr algn="ctr" defTabSz="1275414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приуроченных к празднованию Всемирного дня </a:t>
            </a:r>
            <a:b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гражданской обороны</a:t>
            </a:r>
          </a:p>
          <a:p>
            <a:pPr algn="ctr" defTabSz="1275414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образовательных организациях</a:t>
            </a:r>
          </a:p>
          <a:p>
            <a:pPr algn="ctr" defTabSz="1275414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территории Приморского края</a:t>
            </a:r>
          </a:p>
          <a:p>
            <a:pPr algn="ctr" defTabSz="1275414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2024 году</a:t>
            </a: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6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275414" fontAlgn="base">
              <a:spcBef>
                <a:spcPct val="0"/>
              </a:spcBef>
              <a:spcAft>
                <a:spcPct val="0"/>
              </a:spcAft>
            </a:pPr>
            <a:endParaRPr lang="ru-RU" altLang="ru-RU" sz="2600" b="1" dirty="0">
              <a:solidFill>
                <a:srgbClr val="FFFFFF">
                  <a:lumMod val="9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11393" y="175375"/>
            <a:ext cx="274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отчёту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«Всероссийских открытых уроков по «Основам безопасности жизнедеятельности» для средних специальных общеобразовательных организаций</a:t>
            </a:r>
            <a:endParaRPr lang="ru-RU" sz="2000" b="1" cap="none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4006205" cy="4006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05064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7038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Совместный учебно-методический сбор по выживанию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отработке навыков проведения АСР в условиях природной среды (поход) на гору Макарова, п. Николаевка, Партизанский муниципальный район ПСО г. Находка с учащимися 11 кадетского класса МАОУ «СОШ № 7 «Эдельвейс»</a:t>
            </a:r>
          </a:p>
          <a:p>
            <a:pPr algn="ctr"/>
            <a:endParaRPr lang="ru-RU" sz="2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ева (Администр)\Desktop\Фото для презентации\IMG-20230313-WA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200" y="1658277"/>
            <a:ext cx="6633599" cy="497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5440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Совместный учебно-методический сбор по выживанию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отработке навыков проведения АСР в условиях природной среды (поход) на гору Макарова, п. Николаевка, Партизанский муниципальный район ПСО г. Находка с учащимися 11 кадетского класса МАОУ «СОШ № 7 «Эдельвейс»</a:t>
            </a:r>
          </a:p>
          <a:p>
            <a:pPr algn="ctr"/>
            <a:endParaRPr lang="ru-RU" sz="2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0" b="19955"/>
          <a:stretch/>
        </p:blipFill>
        <p:spPr bwMode="auto">
          <a:xfrm>
            <a:off x="457200" y="1753849"/>
            <a:ext cx="8229600" cy="497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40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Совместный учебно-методический сбор по выживанию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отработке навыков проведения АСР в условиях природной среды (поход) на гору Макарова, п. Николаевка, Партизанский муниципальный район ПСО г. Находка с учащимися 11 кадетского класса МАОУ «СОШ № 7 «Эдельвейс»</a:t>
            </a:r>
          </a:p>
          <a:p>
            <a:pPr algn="ctr"/>
            <a:endParaRPr lang="ru-RU" sz="2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0" y="1780834"/>
            <a:ext cx="6633599" cy="49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40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Совместный учебно-методический сбор по выживанию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отработке навыков проведения АСР в условиях природной среды (поход) на гору Макарова, п. Николаевка, Партизанский муниципальный район ПСО г. Находка с учащимися 11 кадетского класса МАОУ «СОШ № 7 «Эдельвейс»</a:t>
            </a:r>
          </a:p>
          <a:p>
            <a:pPr algn="ctr"/>
            <a:endParaRPr lang="ru-RU" sz="2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2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2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40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Совместный учебно-методический сбор по выживанию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отработке навыков проведения АСР в условиях природной среды (поход) на гору Макарова, п. Николаевка, Партизанский муниципальный район ПСО г. Находка с учащимися 11 кадетского класса МАОУ «СОШ № 7 «Эдельвейс»</a:t>
            </a:r>
          </a:p>
          <a:p>
            <a:pPr algn="ctr"/>
            <a:endParaRPr lang="ru-RU" sz="20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AutoShape 2" descr="blob:https://web.telegram.org/23c3917b-a605-4e7b-bbb4-98244251088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telegram.org/23c3917b-a605-4e7b-bbb4-98244251088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b="31703"/>
          <a:stretch/>
        </p:blipFill>
        <p:spPr bwMode="auto">
          <a:xfrm>
            <a:off x="1652940" y="1844824"/>
            <a:ext cx="5838120" cy="46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401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Проведение Дней открытых дверей в рамках «Всероссийских открытых уроков по «Основам безопасности жизнедеятельности» в пожарно-спасательных подразделениях </a:t>
            </a:r>
            <a:endParaRPr lang="ru-RU" sz="2400" b="1" cap="none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67" y="1412776"/>
            <a:ext cx="3817066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1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выставок техники и пожарно-спасательного оборудования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общеобразовательных организациях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37" y="980728"/>
            <a:ext cx="4155926" cy="55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1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выставок техники и пожарно-спасательного оборудования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общеобразовательных организациях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1484784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1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выставок техники и пожарно-спасательного оборудования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общеобразовательных организациях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3294797" cy="4388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6833"/>
            <a:ext cx="3366805" cy="44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1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выставок техники и пожарно-спасательного оборудования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общеобразовательных организациях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77" y="1340768"/>
            <a:ext cx="3726845" cy="49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175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Проведение выставок техники и пожарно-спасательного оборудования</a:t>
            </a:r>
            <a:b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дошкольных образовательных организациях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Показ экипировки пожарного-спасателя</a:t>
            </a:r>
            <a:b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общеобразовательных организациях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5696633" cy="32043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537659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Показ средств пожарно-спасательной защиты и оборудования</a:t>
            </a:r>
            <a:b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общеобразовательных организациях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340768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012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Практический показ применения средств пожаротушения на примере огнетушителя для младшего звена образовательных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568357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</TotalTime>
  <Words>125</Words>
  <Application>Microsoft Office PowerPoint</Application>
  <PresentationFormat>Экран (4:3)</PresentationFormat>
  <Paragraphs>36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службы РХБЗ - Текучёв  В.П.</dc:creator>
  <cp:lastModifiedBy>Бухгалтер 1C</cp:lastModifiedBy>
  <cp:revision>1074</cp:revision>
  <dcterms:created xsi:type="dcterms:W3CDTF">2019-03-12T05:19:36Z</dcterms:created>
  <dcterms:modified xsi:type="dcterms:W3CDTF">2024-03-12T06:06:29Z</dcterms:modified>
</cp:coreProperties>
</file>