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6" r:id="rId3"/>
    <p:sldId id="374" r:id="rId4"/>
    <p:sldId id="409" r:id="rId5"/>
    <p:sldId id="457" r:id="rId6"/>
    <p:sldId id="428" r:id="rId7"/>
    <p:sldId id="442" r:id="rId8"/>
    <p:sldId id="4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80" d="100"/>
          <a:sy n="80" d="100"/>
        </p:scale>
        <p:origin x="6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0257E-FFA3-49AD-B815-B2D617161B3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6744-E5F8-49E0-99B3-9F34CD8BF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49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13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43502-FE5C-4E1C-9BF4-7A2C17E75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7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AA117-A3D3-421A-89D8-F4EF761EDB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98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92D3-2B5C-4745-9518-682C978857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21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32D7-65B4-4415-89DB-7FA6828380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10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F32EB-F7EF-479D-9641-E89B1DF4C0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95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DC1D1-1D59-41DB-A2AD-01B6F365FB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5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2E80-E24F-42DD-8F45-360A73E52E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4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5B00-C24F-46F2-A789-01D939F346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73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07DFF-42D5-4D55-8454-8982F21633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84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4557A-274F-4373-BE85-3EAF665EF9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354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F561-EFC0-4359-9BF5-825DDB1D4A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4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276B4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BBA57E-FCBD-462C-97ED-85B5C87E0E8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39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ставка-1"/>
          <p:cNvPicPr>
            <a:picLocks noChangeAspect="1" noChangeArrowheads="1"/>
          </p:cNvPicPr>
          <p:nvPr/>
        </p:nvPicPr>
        <p:blipFill>
          <a:blip r:embed="rId3" cstate="print">
            <a:lum bright="-10000" contrast="-18000"/>
          </a:blip>
          <a:srcRect/>
          <a:stretch>
            <a:fillRect/>
          </a:stretch>
        </p:blipFill>
        <p:spPr bwMode="auto">
          <a:xfrm>
            <a:off x="-13439" y="0"/>
            <a:ext cx="9157439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00165" y="360041"/>
            <a:ext cx="6084168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5" tIns="45699" rIns="91395" bIns="45699" anchor="ctr"/>
          <a:lstStyle/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r>
              <a:rPr lang="ru-RU" alt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Итоги проведения </a:t>
            </a:r>
            <a:endParaRPr lang="ru-RU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defTabSz="1275414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«Всероссийских открытых уроков</a:t>
            </a:r>
            <a:b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«Основам безопасности  жизнедеятельности»,</a:t>
            </a:r>
          </a:p>
          <a:p>
            <a:pPr algn="ctr" defTabSz="1275414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освященных празднованию Победы</a:t>
            </a:r>
            <a:b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Великой Отечественной войне, Дню пожарной охраны</a:t>
            </a:r>
            <a:b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памятной дате – 38-годовщине со дня аварии</a:t>
            </a:r>
            <a:b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Чернобыльской АЭС,</a:t>
            </a:r>
            <a:b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территории Приморского края</a:t>
            </a:r>
          </a:p>
          <a:p>
            <a:pPr algn="ctr" defTabSz="1275414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2024 году</a:t>
            </a: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6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6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1393" y="175375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№ 3 к отчёту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62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Проведение «Всероссийских открытых уроков по «Основам безопасности жизнедеятельности» в общеобразовательных организациях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 descr="C:\Users\Андреева (Администр)\Desktop\воу\7 ПСО\IMG-20240418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176463" cy="2592288"/>
          </a:xfrm>
          <a:prstGeom prst="rect">
            <a:avLst/>
          </a:prstGeom>
          <a:noFill/>
        </p:spPr>
      </p:pic>
      <p:pic>
        <p:nvPicPr>
          <p:cNvPr id="7" name="Picture 2" descr="C:\Users\Андреева (Администр)\Desktop\воу\7 ПСО\IMG-20240502-WA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600399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09521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Показ средств пожарно-спасательной защиты и оборудования</a:t>
            </a:r>
            <a:b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общеобразовательных организациях</a:t>
            </a:r>
          </a:p>
        </p:txBody>
      </p:sp>
      <p:pic>
        <p:nvPicPr>
          <p:cNvPr id="2051" name="Picture 3" descr="C:\Users\Андреева (Администр)\Desktop\воу\7 ПСО\IMG-20240502-WA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837193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544012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Практический показ применения средств пожаротушения на примере огнетушителя для </a:t>
            </a: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среднего</a:t>
            </a: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звена образовательных организаций</a:t>
            </a:r>
          </a:p>
        </p:txBody>
      </p:sp>
      <p:pic>
        <p:nvPicPr>
          <p:cNvPr id="3074" name="Picture 2" descr="C:\Users\Андреева (Администр)\Desktop\воу\7 ПСО\IMG-20240502-WA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976664" cy="4497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09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«Всероссийских открытых уроков по «Основам безопасности жизнедеятельности» для дошкольного звена образовательных организаций</a:t>
            </a:r>
            <a:endParaRPr lang="ru-RU" sz="2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Андреева (Администр)\Desktop\воу\7 ПСО\IMG-20240409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144683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09521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«Всероссийских открытых уроков по «Основам безопасности жизнедеятельности» для дошкольного звена образовательных организаций</a:t>
            </a:r>
          </a:p>
        </p:txBody>
      </p:sp>
      <p:pic>
        <p:nvPicPr>
          <p:cNvPr id="4099" name="Picture 3" descr="C:\Users\Андреева (Администр)\Desktop\воу\7 ПСО\IMG-20240412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864540" cy="2736304"/>
          </a:xfrm>
          <a:prstGeom prst="rect">
            <a:avLst/>
          </a:prstGeom>
          <a:noFill/>
        </p:spPr>
      </p:pic>
      <p:pic>
        <p:nvPicPr>
          <p:cNvPr id="4101" name="Picture 5" descr="C:\Users\Андреева (Администр)\Desktop\воу\7 ПСО\IMG-20240412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60851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09521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«Всероссийских открытых уроков по «Основам безопасности жизнедеятельности» для дошкольного звена образовательных организаций</a:t>
            </a:r>
          </a:p>
        </p:txBody>
      </p:sp>
      <p:pic>
        <p:nvPicPr>
          <p:cNvPr id="6146" name="Picture 2" descr="C:\Users\Андреева (Администр)\Desktop\воу\7 ПСО\2.детсикй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224469" cy="3168352"/>
          </a:xfrm>
          <a:prstGeom prst="rect">
            <a:avLst/>
          </a:prstGeom>
          <a:noFill/>
        </p:spPr>
      </p:pic>
      <p:pic>
        <p:nvPicPr>
          <p:cNvPr id="6147" name="Picture 3" descr="C:\Users\Андреева (Администр)\Desktop\воу\7 ПСО\4. детский 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139952" cy="310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09521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93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службы РХБЗ - Текучёв  В.П.</dc:creator>
  <cp:lastModifiedBy>Андреева (Администр)</cp:lastModifiedBy>
  <cp:revision>1097</cp:revision>
  <dcterms:created xsi:type="dcterms:W3CDTF">2019-03-12T05:19:36Z</dcterms:created>
  <dcterms:modified xsi:type="dcterms:W3CDTF">2024-05-13T07:13:01Z</dcterms:modified>
</cp:coreProperties>
</file>