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306" r:id="rId2"/>
    <p:sldId id="347" r:id="rId3"/>
    <p:sldId id="365" r:id="rId4"/>
    <p:sldId id="351" r:id="rId5"/>
    <p:sldId id="352" r:id="rId6"/>
    <p:sldId id="357" r:id="rId7"/>
    <p:sldId id="368" r:id="rId8"/>
    <p:sldId id="362" r:id="rId9"/>
    <p:sldId id="369" r:id="rId10"/>
    <p:sldId id="32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35232B"/>
    <a:srgbClr val="E8A318"/>
    <a:srgbClr val="0099FF"/>
    <a:srgbClr val="A50021"/>
    <a:srgbClr val="FF0000"/>
    <a:srgbClr val="3276B4"/>
    <a:srgbClr val="3366FF"/>
    <a:srgbClr val="D1D1D1"/>
    <a:srgbClr val="EEEE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9807" autoAdjust="0"/>
  </p:normalViewPr>
  <p:slideViewPr>
    <p:cSldViewPr>
      <p:cViewPr>
        <p:scale>
          <a:sx n="100" d="100"/>
          <a:sy n="100" d="100"/>
        </p:scale>
        <p:origin x="-186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CA229-2D48-47DC-A9DD-113EDA6C5133}" type="datetimeFigureOut">
              <a:rPr lang="ru-RU" smtClean="0"/>
              <a:pPr/>
              <a:t>18.06.2024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E8B7B-C223-4821-BA5B-E307109D2B5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275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8B7B-C223-4821-BA5B-E307109D2B5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013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8B7B-C223-4821-BA5B-E307109D2B5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560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8B7B-C223-4821-BA5B-E307109D2B5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5601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8B7B-C223-4821-BA5B-E307109D2B5A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560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8B7B-C223-4821-BA5B-E307109D2B5A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5601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8B7B-C223-4821-BA5B-E307109D2B5A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5601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8B7B-C223-4821-BA5B-E307109D2B5A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5601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43502-FE5C-4E1C-9BF4-7A2C17E7539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4557A-274F-4373-BE85-3EAF665EF9B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4F561-EFC0-4359-9BF5-825DDB1D4A4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AA117-A3D3-421A-89D8-F4EF761EDB0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292D3-2B5C-4745-9518-682C9788570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732D7-65B4-4415-89DB-7FA6828380F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F32EB-F7EF-479D-9641-E89B1DF4C04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DC1D1-1D59-41DB-A2AD-01B6F365FBF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B2E80-E24F-42DD-8F45-360A73E52E2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45B00-C24F-46F2-A789-01D939F346A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07DFF-42D5-4D55-8454-8982F216330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276B4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BBA57E-FCBD-462C-97ED-85B5C87E0E82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2" indent="-342892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2" indent="-22859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заставка-1"/>
          <p:cNvPicPr>
            <a:picLocks noChangeAspect="1" noChangeArrowheads="1"/>
          </p:cNvPicPr>
          <p:nvPr/>
        </p:nvPicPr>
        <p:blipFill>
          <a:blip r:embed="rId3" cstate="print">
            <a:lum bright="-10000" contrast="-18000"/>
          </a:blip>
          <a:srcRect/>
          <a:stretch>
            <a:fillRect/>
          </a:stretch>
        </p:blipFill>
        <p:spPr bwMode="auto">
          <a:xfrm>
            <a:off x="0" y="0"/>
            <a:ext cx="9157439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331641" y="476672"/>
            <a:ext cx="6071684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5" tIns="45699" rIns="91395" bIns="45699" anchor="ctr"/>
          <a:lstStyle/>
          <a:p>
            <a:pPr algn="ctr" defTabSz="1275414"/>
            <a:endParaRPr lang="ru-RU" altLang="ru-RU" sz="2000" b="1" dirty="0">
              <a:solidFill>
                <a:schemeClr val="accent3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/>
            <a:endParaRPr lang="ru-RU" altLang="ru-RU" sz="2000" b="1" dirty="0">
              <a:solidFill>
                <a:schemeClr val="accent3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/>
            <a:endParaRPr lang="ru-RU" altLang="ru-RU" sz="2000" b="1" dirty="0">
              <a:solidFill>
                <a:schemeClr val="accent3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/>
            <a:endParaRPr lang="ru-RU" altLang="ru-RU" sz="2800" b="1" dirty="0">
              <a:solidFill>
                <a:schemeClr val="accent3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/>
            <a:endParaRPr lang="ru-RU" altLang="ru-RU" sz="2800" b="1" dirty="0">
              <a:solidFill>
                <a:schemeClr val="accent3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/>
            <a:endParaRPr lang="ru-RU" altLang="ru-RU" sz="2800" b="1" dirty="0">
              <a:solidFill>
                <a:schemeClr val="accent3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/>
            <a:endParaRPr lang="ru-RU" sz="2800" b="1" dirty="0" smtClean="0">
              <a:solidFill>
                <a:schemeClr val="accent3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/>
            <a:endParaRPr lang="ru-RU" altLang="ru-RU" sz="2800" b="1" dirty="0" smtClean="0">
              <a:solidFill>
                <a:schemeClr val="accent3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/>
              <a:t> </a:t>
            </a:r>
          </a:p>
          <a:p>
            <a:r>
              <a:rPr lang="ru-RU" sz="2800" dirty="0"/>
              <a:t> </a:t>
            </a:r>
          </a:p>
          <a:p>
            <a:pPr algn="ctr" defTabSz="1275414"/>
            <a:r>
              <a:rPr lang="ru-RU" altLang="ru-RU" sz="2800" b="1" dirty="0" smtClean="0">
                <a:solidFill>
                  <a:schemeClr val="accent3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600" b="1" dirty="0">
              <a:solidFill>
                <a:schemeClr val="accent3">
                  <a:lumMod val="9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275414"/>
            <a:endParaRPr lang="ru-RU" altLang="ru-RU" sz="2600" b="1" dirty="0">
              <a:solidFill>
                <a:schemeClr val="accent3">
                  <a:lumMod val="9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59632" y="1052736"/>
            <a:ext cx="6500827" cy="27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5" tIns="45699" rIns="91395" bIns="45699" anchor="ctr"/>
          <a:lstStyle/>
          <a:p>
            <a:pPr algn="ctr" defTabSz="1275414"/>
            <a:endParaRPr lang="ru-RU" altLang="ru-RU" sz="3200" b="1" dirty="0" smtClean="0">
              <a:solidFill>
                <a:schemeClr val="accent3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44" y="260648"/>
            <a:ext cx="9130255" cy="64633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defTabSz="1275414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Приложение № 2</a:t>
            </a:r>
          </a:p>
          <a:p>
            <a:pPr algn="ctr" defTabSz="1275414"/>
            <a:endParaRPr lang="ru-RU" altLang="ru-RU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ctr" defTabSz="1275414"/>
            <a:r>
              <a:rPr lang="ru-RU" alt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Итоги проведения </a:t>
            </a:r>
          </a:p>
          <a:p>
            <a:pPr algn="ctr" defTabSz="1275414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«Всероссийской акции </a:t>
            </a:r>
          </a:p>
          <a:p>
            <a:pPr algn="ctr" defTabSz="1275414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«Мои безопасные каникулы» </a:t>
            </a:r>
          </a:p>
          <a:p>
            <a:pPr algn="ctr" defTabSz="1275414"/>
            <a:endParaRPr lang="ru-RU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ctr" defTabSz="1275414"/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ctr" defTabSz="1275414"/>
            <a:endParaRPr lang="ru-RU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ctr" defTabSz="1275414"/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ctr" defTabSz="1275414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образовательных организациях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 территории Приморского края в 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2024 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году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2E80-E24F-42DD-8F45-360A73E52E2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74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928665" y="214290"/>
            <a:ext cx="7929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 algn="ctr">
              <a:spcBef>
                <a:spcPct val="20000"/>
              </a:spcBef>
            </a:pPr>
            <a:r>
              <a:rPr lang="ru-RU" sz="2000" kern="0" dirty="0">
                <a:solidFill>
                  <a:srgbClr val="FF0000"/>
                </a:solidFill>
                <a:latin typeface="Arial"/>
              </a:rPr>
              <a:t> </a:t>
            </a:r>
            <a:endParaRPr lang="ru-RU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5" y="214290"/>
            <a:ext cx="7929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 algn="ctr">
              <a:spcBef>
                <a:spcPct val="20000"/>
              </a:spcBef>
            </a:pPr>
            <a:r>
              <a:rPr lang="ru-RU" sz="2000" kern="0" dirty="0">
                <a:solidFill>
                  <a:srgbClr val="FF0000"/>
                </a:solidFill>
                <a:latin typeface="Arial"/>
              </a:rPr>
              <a:t> </a:t>
            </a:r>
            <a:endParaRPr lang="ru-RU" kern="0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95" y="-42650"/>
            <a:ext cx="9159875" cy="44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715"/>
          <p:cNvGrpSpPr>
            <a:grpSpLocks/>
          </p:cNvGrpSpPr>
          <p:nvPr/>
        </p:nvGrpSpPr>
        <p:grpSpPr bwMode="auto">
          <a:xfrm>
            <a:off x="-1588" y="6643687"/>
            <a:ext cx="9145588" cy="214313"/>
            <a:chOff x="0" y="1988840"/>
            <a:chExt cx="9145588" cy="648072"/>
          </a:xfrm>
        </p:grpSpPr>
        <p:sp>
          <p:nvSpPr>
            <p:cNvPr id="13" name="Прямоугольник 12"/>
            <p:cNvSpPr/>
            <p:nvPr/>
          </p:nvSpPr>
          <p:spPr bwMode="auto">
            <a:xfrm>
              <a:off x="1588" y="1988840"/>
              <a:ext cx="9144000" cy="216024"/>
            </a:xfrm>
            <a:prstGeom prst="rect">
              <a:avLst/>
            </a:prstGeom>
            <a:gradFill>
              <a:gsLst>
                <a:gs pos="0">
                  <a:srgbClr val="FF9900">
                    <a:alpha val="0"/>
                  </a:srgbClr>
                </a:gs>
                <a:gs pos="84000">
                  <a:srgbClr val="FF9900"/>
                </a:gs>
                <a:gs pos="11000">
                  <a:srgbClr val="FF9900">
                    <a:lumMod val="100000"/>
                  </a:srgbClr>
                </a:gs>
                <a:gs pos="100000">
                  <a:srgbClr val="FF990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1588" y="2204864"/>
              <a:ext cx="9144000" cy="216024"/>
            </a:xfrm>
            <a:prstGeom prst="rect">
              <a:avLst/>
            </a:prstGeom>
            <a:gradFill>
              <a:gsLst>
                <a:gs pos="0">
                  <a:srgbClr val="0070C0">
                    <a:alpha val="0"/>
                  </a:srgbClr>
                </a:gs>
                <a:gs pos="84000">
                  <a:srgbClr val="0070C0"/>
                </a:gs>
                <a:gs pos="11000">
                  <a:srgbClr val="0070C0"/>
                </a:gs>
                <a:gs pos="100000">
                  <a:srgbClr val="0070C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0" y="2420888"/>
              <a:ext cx="9144000" cy="216024"/>
            </a:xfrm>
            <a:prstGeom prst="rect">
              <a:avLst/>
            </a:prstGeom>
            <a:gradFill>
              <a:gsLst>
                <a:gs pos="0">
                  <a:srgbClr val="FF9900">
                    <a:alpha val="0"/>
                  </a:srgbClr>
                </a:gs>
                <a:gs pos="84000">
                  <a:srgbClr val="FF9900"/>
                </a:gs>
                <a:gs pos="11000">
                  <a:srgbClr val="FF9900">
                    <a:lumMod val="100000"/>
                  </a:srgbClr>
                </a:gs>
                <a:gs pos="100000">
                  <a:srgbClr val="FF990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0" y="548680"/>
            <a:ext cx="9144000" cy="707886"/>
          </a:xfrm>
          <a:prstGeom prst="rect">
            <a:avLst/>
          </a:prstGeom>
          <a:solidFill>
            <a:srgbClr val="E8A318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                   Отработка практических действий в экстренных ситуациях во взаимодействии с пожарно-спасательными частями</a:t>
            </a:r>
            <a:endParaRPr lang="ru-RU" sz="2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66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" name="Picture 2" descr="C:\Users\Администратор\Desktop\Герб МЧС  (ТО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054274" cy="125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A117-A3D3-421A-89D8-F4EF761EDB05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9218" name="Picture 2" descr="E:\2. ВОУ 2024\1. ВОУ\Всероссийские открытые уроки\1. 2024 год\3. 1 июня Мои безопасные каникулы\6. Фото\WhatsApp Image 2024-06-10 at 10.46.42 (1).jpe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628800"/>
            <a:ext cx="6034617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17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928665" y="214290"/>
            <a:ext cx="7929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 algn="ctr">
              <a:spcBef>
                <a:spcPct val="20000"/>
              </a:spcBef>
            </a:pPr>
            <a:r>
              <a:rPr lang="ru-RU" sz="2000" kern="0" dirty="0">
                <a:solidFill>
                  <a:srgbClr val="FF0000"/>
                </a:solidFill>
                <a:latin typeface="Arial"/>
              </a:rPr>
              <a:t> </a:t>
            </a:r>
            <a:endParaRPr lang="ru-RU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5" y="214290"/>
            <a:ext cx="7929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 algn="ctr">
              <a:spcBef>
                <a:spcPct val="20000"/>
              </a:spcBef>
            </a:pPr>
            <a:r>
              <a:rPr lang="ru-RU" sz="2000" kern="0" dirty="0">
                <a:solidFill>
                  <a:srgbClr val="FF0000"/>
                </a:solidFill>
                <a:latin typeface="Arial"/>
              </a:rPr>
              <a:t> </a:t>
            </a:r>
            <a:endParaRPr lang="ru-RU" kern="0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95" y="-42650"/>
            <a:ext cx="9159875" cy="44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476672"/>
            <a:ext cx="9144000" cy="707886"/>
          </a:xfrm>
          <a:prstGeom prst="rect">
            <a:avLst/>
          </a:prstGeom>
          <a:solidFill>
            <a:srgbClr val="E8A318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            Проведение лекций с показом видеофильмов по безопасности подрастающего                                        </a:t>
            </a:r>
          </a:p>
          <a:p>
            <a:pPr algn="ctr"/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                 поколения в период летнего отдыха на водных объектах в пришкольных лагерях</a:t>
            </a:r>
          </a:p>
        </p:txBody>
      </p:sp>
      <p:pic>
        <p:nvPicPr>
          <p:cNvPr id="11" name="Picture 2" descr="C:\Users\Администратор\Desktop\Герб МЧС  (ТО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054274" cy="125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715"/>
          <p:cNvGrpSpPr>
            <a:grpSpLocks/>
          </p:cNvGrpSpPr>
          <p:nvPr/>
        </p:nvGrpSpPr>
        <p:grpSpPr bwMode="auto">
          <a:xfrm>
            <a:off x="-1588" y="6643687"/>
            <a:ext cx="9145588" cy="214313"/>
            <a:chOff x="0" y="1988840"/>
            <a:chExt cx="9145588" cy="648072"/>
          </a:xfrm>
        </p:grpSpPr>
        <p:sp>
          <p:nvSpPr>
            <p:cNvPr id="13" name="Прямоугольник 12"/>
            <p:cNvSpPr/>
            <p:nvPr/>
          </p:nvSpPr>
          <p:spPr bwMode="auto">
            <a:xfrm>
              <a:off x="1588" y="1988840"/>
              <a:ext cx="9144000" cy="216024"/>
            </a:xfrm>
            <a:prstGeom prst="rect">
              <a:avLst/>
            </a:prstGeom>
            <a:gradFill>
              <a:gsLst>
                <a:gs pos="0">
                  <a:srgbClr val="FF9900">
                    <a:alpha val="0"/>
                  </a:srgbClr>
                </a:gs>
                <a:gs pos="84000">
                  <a:srgbClr val="FF9900"/>
                </a:gs>
                <a:gs pos="11000">
                  <a:srgbClr val="FF9900">
                    <a:lumMod val="100000"/>
                  </a:srgbClr>
                </a:gs>
                <a:gs pos="100000">
                  <a:srgbClr val="FF990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1588" y="2204864"/>
              <a:ext cx="9144000" cy="216024"/>
            </a:xfrm>
            <a:prstGeom prst="rect">
              <a:avLst/>
            </a:prstGeom>
            <a:gradFill>
              <a:gsLst>
                <a:gs pos="0">
                  <a:srgbClr val="0070C0">
                    <a:alpha val="0"/>
                  </a:srgbClr>
                </a:gs>
                <a:gs pos="84000">
                  <a:srgbClr val="0070C0"/>
                </a:gs>
                <a:gs pos="11000">
                  <a:srgbClr val="0070C0"/>
                </a:gs>
                <a:gs pos="100000">
                  <a:srgbClr val="0070C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0" y="2420888"/>
              <a:ext cx="9144000" cy="216024"/>
            </a:xfrm>
            <a:prstGeom prst="rect">
              <a:avLst/>
            </a:prstGeom>
            <a:gradFill>
              <a:gsLst>
                <a:gs pos="0">
                  <a:srgbClr val="FF9900">
                    <a:alpha val="0"/>
                  </a:srgbClr>
                </a:gs>
                <a:gs pos="84000">
                  <a:srgbClr val="FF9900"/>
                </a:gs>
                <a:gs pos="11000">
                  <a:srgbClr val="FF9900">
                    <a:lumMod val="100000"/>
                  </a:srgbClr>
                </a:gs>
                <a:gs pos="100000">
                  <a:srgbClr val="FF990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A117-A3D3-421A-89D8-F4EF761EDB05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7" name="Picture 3" descr="E:\2. ВОУ 2024\1. ВОУ\Всероссийские открытые уроки\1. 2024 год\3. 1 июня Мои безопасные каникулы\6. Фото\17180703648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412776"/>
            <a:ext cx="6588224" cy="4941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17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928665" y="214290"/>
            <a:ext cx="7929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 algn="ctr">
              <a:spcBef>
                <a:spcPct val="20000"/>
              </a:spcBef>
            </a:pPr>
            <a:r>
              <a:rPr lang="ru-RU" sz="2000" kern="0" dirty="0">
                <a:solidFill>
                  <a:srgbClr val="FF0000"/>
                </a:solidFill>
                <a:latin typeface="Arial"/>
              </a:rPr>
              <a:t> </a:t>
            </a:r>
            <a:endParaRPr lang="ru-RU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5" y="214290"/>
            <a:ext cx="7929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 algn="ctr">
              <a:spcBef>
                <a:spcPct val="20000"/>
              </a:spcBef>
            </a:pPr>
            <a:r>
              <a:rPr lang="ru-RU" sz="2000" kern="0" dirty="0">
                <a:solidFill>
                  <a:srgbClr val="FF0000"/>
                </a:solidFill>
                <a:latin typeface="Arial"/>
              </a:rPr>
              <a:t> </a:t>
            </a:r>
            <a:endParaRPr lang="ru-RU" kern="0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95" y="-42650"/>
            <a:ext cx="9159875" cy="44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715"/>
          <p:cNvGrpSpPr>
            <a:grpSpLocks/>
          </p:cNvGrpSpPr>
          <p:nvPr/>
        </p:nvGrpSpPr>
        <p:grpSpPr bwMode="auto">
          <a:xfrm>
            <a:off x="-1588" y="6643687"/>
            <a:ext cx="9145588" cy="214313"/>
            <a:chOff x="0" y="1988840"/>
            <a:chExt cx="9145588" cy="648072"/>
          </a:xfrm>
        </p:grpSpPr>
        <p:sp>
          <p:nvSpPr>
            <p:cNvPr id="13" name="Прямоугольник 12"/>
            <p:cNvSpPr/>
            <p:nvPr/>
          </p:nvSpPr>
          <p:spPr bwMode="auto">
            <a:xfrm>
              <a:off x="1588" y="1988840"/>
              <a:ext cx="9144000" cy="216024"/>
            </a:xfrm>
            <a:prstGeom prst="rect">
              <a:avLst/>
            </a:prstGeom>
            <a:gradFill>
              <a:gsLst>
                <a:gs pos="0">
                  <a:srgbClr val="FF9900">
                    <a:alpha val="0"/>
                  </a:srgbClr>
                </a:gs>
                <a:gs pos="84000">
                  <a:srgbClr val="FF9900"/>
                </a:gs>
                <a:gs pos="11000">
                  <a:srgbClr val="FF9900">
                    <a:lumMod val="100000"/>
                  </a:srgbClr>
                </a:gs>
                <a:gs pos="100000">
                  <a:srgbClr val="FF990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1588" y="2204864"/>
              <a:ext cx="9144000" cy="216024"/>
            </a:xfrm>
            <a:prstGeom prst="rect">
              <a:avLst/>
            </a:prstGeom>
            <a:gradFill>
              <a:gsLst>
                <a:gs pos="0">
                  <a:srgbClr val="0070C0">
                    <a:alpha val="0"/>
                  </a:srgbClr>
                </a:gs>
                <a:gs pos="84000">
                  <a:srgbClr val="0070C0"/>
                </a:gs>
                <a:gs pos="11000">
                  <a:srgbClr val="0070C0"/>
                </a:gs>
                <a:gs pos="100000">
                  <a:srgbClr val="0070C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0" y="2420888"/>
              <a:ext cx="9144000" cy="216024"/>
            </a:xfrm>
            <a:prstGeom prst="rect">
              <a:avLst/>
            </a:prstGeom>
            <a:gradFill>
              <a:gsLst>
                <a:gs pos="0">
                  <a:srgbClr val="FF9900">
                    <a:alpha val="0"/>
                  </a:srgbClr>
                </a:gs>
                <a:gs pos="84000">
                  <a:srgbClr val="FF9900"/>
                </a:gs>
                <a:gs pos="11000">
                  <a:srgbClr val="FF9900">
                    <a:lumMod val="100000"/>
                  </a:srgbClr>
                </a:gs>
                <a:gs pos="100000">
                  <a:srgbClr val="FF990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A117-A3D3-421A-89D8-F4EF761EDB0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476672"/>
            <a:ext cx="9144000" cy="1015663"/>
          </a:xfrm>
          <a:prstGeom prst="rect">
            <a:avLst/>
          </a:prstGeom>
          <a:solidFill>
            <a:srgbClr val="E8A318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            Проведение лекций по безопасности подрастающего                                       </a:t>
            </a:r>
          </a:p>
          <a:p>
            <a:pPr algn="ctr"/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                  поколения в период летнего отдыха на водных объектах на берегах речного массива</a:t>
            </a:r>
          </a:p>
        </p:txBody>
      </p:sp>
      <p:pic>
        <p:nvPicPr>
          <p:cNvPr id="11" name="Picture 2" descr="C:\Users\Администратор\Desktop\Герб МЧС  (ТО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054274" cy="125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E:\2. ВОУ 2024\1. ВОУ\Всероссийские открытые уроки\1. 2024 год\3. 1 июня Мои безопасные каникулы\6. Фото\IMG_32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916832"/>
            <a:ext cx="6408712" cy="4271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17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A117-A3D3-421A-89D8-F4EF761EDB05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3" name="Группа 715"/>
          <p:cNvGrpSpPr>
            <a:grpSpLocks/>
          </p:cNvGrpSpPr>
          <p:nvPr/>
        </p:nvGrpSpPr>
        <p:grpSpPr bwMode="auto">
          <a:xfrm>
            <a:off x="-1588" y="6643687"/>
            <a:ext cx="9145588" cy="214313"/>
            <a:chOff x="0" y="1988840"/>
            <a:chExt cx="9145588" cy="648072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1588" y="1988840"/>
              <a:ext cx="9144000" cy="216024"/>
            </a:xfrm>
            <a:prstGeom prst="rect">
              <a:avLst/>
            </a:prstGeom>
            <a:gradFill>
              <a:gsLst>
                <a:gs pos="0">
                  <a:srgbClr val="FF9900">
                    <a:alpha val="0"/>
                  </a:srgbClr>
                </a:gs>
                <a:gs pos="84000">
                  <a:srgbClr val="FF9900"/>
                </a:gs>
                <a:gs pos="11000">
                  <a:srgbClr val="FF9900">
                    <a:lumMod val="100000"/>
                  </a:srgbClr>
                </a:gs>
                <a:gs pos="100000">
                  <a:srgbClr val="FF990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1588" y="2204864"/>
              <a:ext cx="9144000" cy="216024"/>
            </a:xfrm>
            <a:prstGeom prst="rect">
              <a:avLst/>
            </a:prstGeom>
            <a:gradFill>
              <a:gsLst>
                <a:gs pos="0">
                  <a:srgbClr val="0070C0">
                    <a:alpha val="0"/>
                  </a:srgbClr>
                </a:gs>
                <a:gs pos="84000">
                  <a:srgbClr val="0070C0"/>
                </a:gs>
                <a:gs pos="11000">
                  <a:srgbClr val="0070C0"/>
                </a:gs>
                <a:gs pos="100000">
                  <a:srgbClr val="0070C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0" y="2420888"/>
              <a:ext cx="9144000" cy="216024"/>
            </a:xfrm>
            <a:prstGeom prst="rect">
              <a:avLst/>
            </a:prstGeom>
            <a:gradFill>
              <a:gsLst>
                <a:gs pos="0">
                  <a:srgbClr val="FF9900">
                    <a:alpha val="0"/>
                  </a:srgbClr>
                </a:gs>
                <a:gs pos="84000">
                  <a:srgbClr val="FF9900"/>
                </a:gs>
                <a:gs pos="11000">
                  <a:srgbClr val="FF9900">
                    <a:lumMod val="100000"/>
                  </a:srgbClr>
                </a:gs>
                <a:gs pos="100000">
                  <a:srgbClr val="FF990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95" y="-42650"/>
            <a:ext cx="9159875" cy="44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548680"/>
            <a:ext cx="9144000" cy="400110"/>
          </a:xfrm>
          <a:prstGeom prst="rect">
            <a:avLst/>
          </a:prstGeom>
          <a:solidFill>
            <a:srgbClr val="E8A318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Показ практического применения средств пожаротушения</a:t>
            </a:r>
            <a:endParaRPr lang="ru-RU" sz="20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66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Picture 2" descr="C:\Users\Администратор\Desktop\Герб МЧС  (ТО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054274" cy="125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2. ВОУ 2024\1. ВОУ\Всероссийские открытые уроки\1. 2024 год\3. 1 июня Мои безопасные каникулы\6. Фото\IMG_20240611_155351_17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56792"/>
            <a:ext cx="802475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A117-A3D3-421A-89D8-F4EF761EDB05}" type="slidenum">
              <a:rPr lang="ru-RU" smtClean="0"/>
              <a:pPr/>
              <a:t>5</a:t>
            </a:fld>
            <a:endParaRPr lang="ru-RU" dirty="0"/>
          </a:p>
        </p:txBody>
      </p:sp>
      <p:grpSp>
        <p:nvGrpSpPr>
          <p:cNvPr id="3" name="Группа 715"/>
          <p:cNvGrpSpPr>
            <a:grpSpLocks/>
          </p:cNvGrpSpPr>
          <p:nvPr/>
        </p:nvGrpSpPr>
        <p:grpSpPr bwMode="auto">
          <a:xfrm>
            <a:off x="-1588" y="6643687"/>
            <a:ext cx="9145588" cy="214313"/>
            <a:chOff x="0" y="1988840"/>
            <a:chExt cx="9145588" cy="648072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1588" y="1988840"/>
              <a:ext cx="9144000" cy="216024"/>
            </a:xfrm>
            <a:prstGeom prst="rect">
              <a:avLst/>
            </a:prstGeom>
            <a:gradFill>
              <a:gsLst>
                <a:gs pos="0">
                  <a:srgbClr val="FF9900">
                    <a:alpha val="0"/>
                  </a:srgbClr>
                </a:gs>
                <a:gs pos="84000">
                  <a:srgbClr val="FF9900"/>
                </a:gs>
                <a:gs pos="11000">
                  <a:srgbClr val="FF9900">
                    <a:lumMod val="100000"/>
                  </a:srgbClr>
                </a:gs>
                <a:gs pos="100000">
                  <a:srgbClr val="FF990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1588" y="2204864"/>
              <a:ext cx="9144000" cy="216024"/>
            </a:xfrm>
            <a:prstGeom prst="rect">
              <a:avLst/>
            </a:prstGeom>
            <a:gradFill>
              <a:gsLst>
                <a:gs pos="0">
                  <a:srgbClr val="0070C0">
                    <a:alpha val="0"/>
                  </a:srgbClr>
                </a:gs>
                <a:gs pos="84000">
                  <a:srgbClr val="0070C0"/>
                </a:gs>
                <a:gs pos="11000">
                  <a:srgbClr val="0070C0"/>
                </a:gs>
                <a:gs pos="100000">
                  <a:srgbClr val="0070C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0" y="2420888"/>
              <a:ext cx="9144000" cy="216024"/>
            </a:xfrm>
            <a:prstGeom prst="rect">
              <a:avLst/>
            </a:prstGeom>
            <a:gradFill>
              <a:gsLst>
                <a:gs pos="0">
                  <a:srgbClr val="FF9900">
                    <a:alpha val="0"/>
                  </a:srgbClr>
                </a:gs>
                <a:gs pos="84000">
                  <a:srgbClr val="FF9900"/>
                </a:gs>
                <a:gs pos="11000">
                  <a:srgbClr val="FF9900">
                    <a:lumMod val="100000"/>
                  </a:srgbClr>
                </a:gs>
                <a:gs pos="100000">
                  <a:srgbClr val="FF990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95" y="-42650"/>
            <a:ext cx="9159875" cy="44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548680"/>
            <a:ext cx="9144000" cy="400110"/>
          </a:xfrm>
          <a:prstGeom prst="rect">
            <a:avLst/>
          </a:prstGeom>
          <a:solidFill>
            <a:srgbClr val="E8A318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Показ средств пожаротушения на примере огнетушителя</a:t>
            </a:r>
            <a:endParaRPr lang="ru-RU" sz="20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66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Picture 2" descr="C:\Users\Администратор\Desktop\Герб МЧС  (ТО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054274" cy="125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E:\2. ВОУ 2024\1. ВОУ\Всероссийские открытые уроки\1. 2024 год\3. 1 июня Мои безопасные каникулы\6. Фото\IMG_20240611_172258_07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70373"/>
            <a:ext cx="8229600" cy="3785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A117-A3D3-421A-89D8-F4EF761EDB05}" type="slidenum">
              <a:rPr lang="ru-RU" smtClean="0"/>
              <a:pPr/>
              <a:t>6</a:t>
            </a:fld>
            <a:endParaRPr lang="ru-RU" dirty="0"/>
          </a:p>
        </p:txBody>
      </p:sp>
      <p:grpSp>
        <p:nvGrpSpPr>
          <p:cNvPr id="3" name="Группа 715"/>
          <p:cNvGrpSpPr>
            <a:grpSpLocks/>
          </p:cNvGrpSpPr>
          <p:nvPr/>
        </p:nvGrpSpPr>
        <p:grpSpPr bwMode="auto">
          <a:xfrm>
            <a:off x="-1588" y="6643687"/>
            <a:ext cx="9145588" cy="214313"/>
            <a:chOff x="0" y="1988840"/>
            <a:chExt cx="9145588" cy="648072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1588" y="1988840"/>
              <a:ext cx="9144000" cy="216024"/>
            </a:xfrm>
            <a:prstGeom prst="rect">
              <a:avLst/>
            </a:prstGeom>
            <a:gradFill>
              <a:gsLst>
                <a:gs pos="0">
                  <a:srgbClr val="FF9900">
                    <a:alpha val="0"/>
                  </a:srgbClr>
                </a:gs>
                <a:gs pos="84000">
                  <a:srgbClr val="FF9900"/>
                </a:gs>
                <a:gs pos="11000">
                  <a:srgbClr val="FF9900">
                    <a:lumMod val="100000"/>
                  </a:srgbClr>
                </a:gs>
                <a:gs pos="100000">
                  <a:srgbClr val="FF990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1588" y="2204864"/>
              <a:ext cx="9144000" cy="216024"/>
            </a:xfrm>
            <a:prstGeom prst="rect">
              <a:avLst/>
            </a:prstGeom>
            <a:gradFill>
              <a:gsLst>
                <a:gs pos="0">
                  <a:srgbClr val="0070C0">
                    <a:alpha val="0"/>
                  </a:srgbClr>
                </a:gs>
                <a:gs pos="84000">
                  <a:srgbClr val="0070C0"/>
                </a:gs>
                <a:gs pos="11000">
                  <a:srgbClr val="0070C0"/>
                </a:gs>
                <a:gs pos="100000">
                  <a:srgbClr val="0070C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0" y="2420888"/>
              <a:ext cx="9144000" cy="216024"/>
            </a:xfrm>
            <a:prstGeom prst="rect">
              <a:avLst/>
            </a:prstGeom>
            <a:gradFill>
              <a:gsLst>
                <a:gs pos="0">
                  <a:srgbClr val="FF9900">
                    <a:alpha val="0"/>
                  </a:srgbClr>
                </a:gs>
                <a:gs pos="84000">
                  <a:srgbClr val="FF9900"/>
                </a:gs>
                <a:gs pos="11000">
                  <a:srgbClr val="FF9900">
                    <a:lumMod val="100000"/>
                  </a:srgbClr>
                </a:gs>
                <a:gs pos="100000">
                  <a:srgbClr val="FF990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95" y="-42650"/>
            <a:ext cx="9159875" cy="44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548680"/>
            <a:ext cx="9144000" cy="400110"/>
          </a:xfrm>
          <a:prstGeom prst="rect">
            <a:avLst/>
          </a:prstGeom>
          <a:solidFill>
            <a:srgbClr val="E8A318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Показ средств пожаротушения на примере огнетушителя</a:t>
            </a:r>
            <a:endParaRPr lang="ru-RU" sz="20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66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Picture 2" descr="C:\Users\Администратор\Desktop\Герб МЧС  (ТО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054274" cy="125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E:\2. ВОУ 2024\1. ВОУ\Всероссийские открытые уроки\1. 2024 год\3. 1 июня Мои безопасные каникулы\6. Фото\IMG_20240611_172234_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56792"/>
            <a:ext cx="8766191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928665" y="214290"/>
            <a:ext cx="7929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 algn="ctr">
              <a:spcBef>
                <a:spcPct val="20000"/>
              </a:spcBef>
            </a:pPr>
            <a:r>
              <a:rPr lang="ru-RU" sz="2000" kern="0" dirty="0">
                <a:solidFill>
                  <a:srgbClr val="FF0000"/>
                </a:solidFill>
                <a:latin typeface="Arial"/>
              </a:rPr>
              <a:t> </a:t>
            </a:r>
            <a:endParaRPr lang="ru-RU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5" y="214290"/>
            <a:ext cx="7929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 algn="ctr">
              <a:spcBef>
                <a:spcPct val="20000"/>
              </a:spcBef>
            </a:pPr>
            <a:r>
              <a:rPr lang="ru-RU" sz="2000" kern="0" dirty="0">
                <a:solidFill>
                  <a:srgbClr val="FF0000"/>
                </a:solidFill>
                <a:latin typeface="Arial"/>
              </a:rPr>
              <a:t> </a:t>
            </a:r>
            <a:endParaRPr lang="ru-RU" kern="0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95" y="-42650"/>
            <a:ext cx="9159875" cy="44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715"/>
          <p:cNvGrpSpPr>
            <a:grpSpLocks/>
          </p:cNvGrpSpPr>
          <p:nvPr/>
        </p:nvGrpSpPr>
        <p:grpSpPr bwMode="auto">
          <a:xfrm>
            <a:off x="-1588" y="6643687"/>
            <a:ext cx="9145588" cy="214313"/>
            <a:chOff x="0" y="1988840"/>
            <a:chExt cx="9145588" cy="648072"/>
          </a:xfrm>
        </p:grpSpPr>
        <p:sp>
          <p:nvSpPr>
            <p:cNvPr id="13" name="Прямоугольник 12"/>
            <p:cNvSpPr/>
            <p:nvPr/>
          </p:nvSpPr>
          <p:spPr bwMode="auto">
            <a:xfrm>
              <a:off x="1588" y="1988840"/>
              <a:ext cx="9144000" cy="216024"/>
            </a:xfrm>
            <a:prstGeom prst="rect">
              <a:avLst/>
            </a:prstGeom>
            <a:gradFill>
              <a:gsLst>
                <a:gs pos="0">
                  <a:srgbClr val="FF9900">
                    <a:alpha val="0"/>
                  </a:srgbClr>
                </a:gs>
                <a:gs pos="84000">
                  <a:srgbClr val="FF9900"/>
                </a:gs>
                <a:gs pos="11000">
                  <a:srgbClr val="FF9900">
                    <a:lumMod val="100000"/>
                  </a:srgbClr>
                </a:gs>
                <a:gs pos="100000">
                  <a:srgbClr val="FF990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1588" y="2204864"/>
              <a:ext cx="9144000" cy="216024"/>
            </a:xfrm>
            <a:prstGeom prst="rect">
              <a:avLst/>
            </a:prstGeom>
            <a:gradFill>
              <a:gsLst>
                <a:gs pos="0">
                  <a:srgbClr val="0070C0">
                    <a:alpha val="0"/>
                  </a:srgbClr>
                </a:gs>
                <a:gs pos="84000">
                  <a:srgbClr val="0070C0"/>
                </a:gs>
                <a:gs pos="11000">
                  <a:srgbClr val="0070C0"/>
                </a:gs>
                <a:gs pos="100000">
                  <a:srgbClr val="0070C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0" y="2420888"/>
              <a:ext cx="9144000" cy="216024"/>
            </a:xfrm>
            <a:prstGeom prst="rect">
              <a:avLst/>
            </a:prstGeom>
            <a:gradFill>
              <a:gsLst>
                <a:gs pos="0">
                  <a:srgbClr val="FF9900">
                    <a:alpha val="0"/>
                  </a:srgbClr>
                </a:gs>
                <a:gs pos="84000">
                  <a:srgbClr val="FF9900"/>
                </a:gs>
                <a:gs pos="11000">
                  <a:srgbClr val="FF9900">
                    <a:lumMod val="100000"/>
                  </a:srgbClr>
                </a:gs>
                <a:gs pos="100000">
                  <a:srgbClr val="FF990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0" y="548680"/>
            <a:ext cx="9144000" cy="707886"/>
          </a:xfrm>
          <a:prstGeom prst="rect">
            <a:avLst/>
          </a:prstGeom>
          <a:solidFill>
            <a:srgbClr val="E8A318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                    Популяризация профессий «Пожарный» и «Спасатель» в рамках Всероссийской акции «Мои безопасные каникулы»</a:t>
            </a:r>
          </a:p>
        </p:txBody>
      </p:sp>
      <p:pic>
        <p:nvPicPr>
          <p:cNvPr id="11" name="Picture 2" descr="C:\Users\Администратор\Desktop\Герб МЧС  (ТО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054274" cy="125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A117-A3D3-421A-89D8-F4EF761EDB05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146" name="Picture 2" descr="E:\2. ВОУ 2024\1. ВОУ\Всероссийские открытые уроки\1. 2024 год\3. 1 июня Мои безопасные каникулы\6. Фото\IMG-20240606-WA0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484784"/>
            <a:ext cx="6336704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17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928665" y="214290"/>
            <a:ext cx="7929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 algn="ctr">
              <a:spcBef>
                <a:spcPct val="20000"/>
              </a:spcBef>
            </a:pPr>
            <a:r>
              <a:rPr lang="ru-RU" sz="2000" kern="0" dirty="0">
                <a:solidFill>
                  <a:srgbClr val="FF0000"/>
                </a:solidFill>
                <a:latin typeface="Arial"/>
              </a:rPr>
              <a:t> </a:t>
            </a:r>
            <a:endParaRPr lang="ru-RU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5" y="214290"/>
            <a:ext cx="7929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 algn="ctr">
              <a:spcBef>
                <a:spcPct val="20000"/>
              </a:spcBef>
            </a:pPr>
            <a:r>
              <a:rPr lang="ru-RU" sz="2000" kern="0" dirty="0">
                <a:solidFill>
                  <a:srgbClr val="FF0000"/>
                </a:solidFill>
                <a:latin typeface="Arial"/>
              </a:rPr>
              <a:t> </a:t>
            </a:r>
            <a:endParaRPr lang="ru-RU" kern="0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95" y="-42650"/>
            <a:ext cx="9159875" cy="44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715"/>
          <p:cNvGrpSpPr>
            <a:grpSpLocks/>
          </p:cNvGrpSpPr>
          <p:nvPr/>
        </p:nvGrpSpPr>
        <p:grpSpPr bwMode="auto">
          <a:xfrm>
            <a:off x="-1588" y="6643687"/>
            <a:ext cx="9145588" cy="214313"/>
            <a:chOff x="0" y="1988840"/>
            <a:chExt cx="9145588" cy="648072"/>
          </a:xfrm>
        </p:grpSpPr>
        <p:sp>
          <p:nvSpPr>
            <p:cNvPr id="13" name="Прямоугольник 12"/>
            <p:cNvSpPr/>
            <p:nvPr/>
          </p:nvSpPr>
          <p:spPr bwMode="auto">
            <a:xfrm>
              <a:off x="1588" y="1988840"/>
              <a:ext cx="9144000" cy="216024"/>
            </a:xfrm>
            <a:prstGeom prst="rect">
              <a:avLst/>
            </a:prstGeom>
            <a:gradFill>
              <a:gsLst>
                <a:gs pos="0">
                  <a:srgbClr val="FF9900">
                    <a:alpha val="0"/>
                  </a:srgbClr>
                </a:gs>
                <a:gs pos="84000">
                  <a:srgbClr val="FF9900"/>
                </a:gs>
                <a:gs pos="11000">
                  <a:srgbClr val="FF9900">
                    <a:lumMod val="100000"/>
                  </a:srgbClr>
                </a:gs>
                <a:gs pos="100000">
                  <a:srgbClr val="FF990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1588" y="2204864"/>
              <a:ext cx="9144000" cy="216024"/>
            </a:xfrm>
            <a:prstGeom prst="rect">
              <a:avLst/>
            </a:prstGeom>
            <a:gradFill>
              <a:gsLst>
                <a:gs pos="0">
                  <a:srgbClr val="0070C0">
                    <a:alpha val="0"/>
                  </a:srgbClr>
                </a:gs>
                <a:gs pos="84000">
                  <a:srgbClr val="0070C0"/>
                </a:gs>
                <a:gs pos="11000">
                  <a:srgbClr val="0070C0"/>
                </a:gs>
                <a:gs pos="100000">
                  <a:srgbClr val="0070C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0" y="2420888"/>
              <a:ext cx="9144000" cy="216024"/>
            </a:xfrm>
            <a:prstGeom prst="rect">
              <a:avLst/>
            </a:prstGeom>
            <a:gradFill>
              <a:gsLst>
                <a:gs pos="0">
                  <a:srgbClr val="FF9900">
                    <a:alpha val="0"/>
                  </a:srgbClr>
                </a:gs>
                <a:gs pos="84000">
                  <a:srgbClr val="FF9900"/>
                </a:gs>
                <a:gs pos="11000">
                  <a:srgbClr val="FF9900">
                    <a:lumMod val="100000"/>
                  </a:srgbClr>
                </a:gs>
                <a:gs pos="100000">
                  <a:srgbClr val="FF990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548681"/>
            <a:ext cx="9144000" cy="707886"/>
          </a:xfrm>
          <a:prstGeom prst="rect">
            <a:avLst/>
          </a:prstGeom>
          <a:solidFill>
            <a:srgbClr val="E8A318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                   Проведение Дня открытых дверей в пожарно-спасательной части для учащихся             пришкольных лагерей образовательных организаций</a:t>
            </a:r>
            <a:endParaRPr lang="ru-RU" sz="10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66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Picture 2" descr="C:\Users\Администратор\Desktop\Герб МЧС  (ТО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054274" cy="125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A117-A3D3-421A-89D8-F4EF761EDB05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7170" name="Picture 2" descr="E:\2. ВОУ 2024\1. ВОУ\Всероссийские открытые уроки\1. 2024 год\3. 1 июня Мои безопасные каникулы\6. Фото\WhatsApp Image 2024-06-07 at 15.29.05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412776"/>
            <a:ext cx="6768752" cy="5076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17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928665" y="214290"/>
            <a:ext cx="7929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 algn="ctr">
              <a:spcBef>
                <a:spcPct val="20000"/>
              </a:spcBef>
            </a:pPr>
            <a:r>
              <a:rPr lang="ru-RU" sz="2000" kern="0" dirty="0">
                <a:solidFill>
                  <a:srgbClr val="FF0000"/>
                </a:solidFill>
                <a:latin typeface="Arial"/>
              </a:rPr>
              <a:t> </a:t>
            </a:r>
            <a:endParaRPr lang="ru-RU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5" y="214290"/>
            <a:ext cx="7929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 algn="ctr">
              <a:spcBef>
                <a:spcPct val="20000"/>
              </a:spcBef>
            </a:pPr>
            <a:r>
              <a:rPr lang="ru-RU" sz="2000" kern="0" dirty="0">
                <a:solidFill>
                  <a:srgbClr val="FF0000"/>
                </a:solidFill>
                <a:latin typeface="Arial"/>
              </a:rPr>
              <a:t> </a:t>
            </a:r>
            <a:endParaRPr lang="ru-RU" kern="0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95" y="-42650"/>
            <a:ext cx="9159875" cy="44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715"/>
          <p:cNvGrpSpPr>
            <a:grpSpLocks/>
          </p:cNvGrpSpPr>
          <p:nvPr/>
        </p:nvGrpSpPr>
        <p:grpSpPr bwMode="auto">
          <a:xfrm>
            <a:off x="-1588" y="6643687"/>
            <a:ext cx="9145588" cy="214313"/>
            <a:chOff x="0" y="1988840"/>
            <a:chExt cx="9145588" cy="648072"/>
          </a:xfrm>
        </p:grpSpPr>
        <p:sp>
          <p:nvSpPr>
            <p:cNvPr id="13" name="Прямоугольник 12"/>
            <p:cNvSpPr/>
            <p:nvPr/>
          </p:nvSpPr>
          <p:spPr bwMode="auto">
            <a:xfrm>
              <a:off x="1588" y="1988840"/>
              <a:ext cx="9144000" cy="216024"/>
            </a:xfrm>
            <a:prstGeom prst="rect">
              <a:avLst/>
            </a:prstGeom>
            <a:gradFill>
              <a:gsLst>
                <a:gs pos="0">
                  <a:srgbClr val="FF9900">
                    <a:alpha val="0"/>
                  </a:srgbClr>
                </a:gs>
                <a:gs pos="84000">
                  <a:srgbClr val="FF9900"/>
                </a:gs>
                <a:gs pos="11000">
                  <a:srgbClr val="FF9900">
                    <a:lumMod val="100000"/>
                  </a:srgbClr>
                </a:gs>
                <a:gs pos="100000">
                  <a:srgbClr val="FF990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1588" y="2204864"/>
              <a:ext cx="9144000" cy="216024"/>
            </a:xfrm>
            <a:prstGeom prst="rect">
              <a:avLst/>
            </a:prstGeom>
            <a:gradFill>
              <a:gsLst>
                <a:gs pos="0">
                  <a:srgbClr val="0070C0">
                    <a:alpha val="0"/>
                  </a:srgbClr>
                </a:gs>
                <a:gs pos="84000">
                  <a:srgbClr val="0070C0"/>
                </a:gs>
                <a:gs pos="11000">
                  <a:srgbClr val="0070C0"/>
                </a:gs>
                <a:gs pos="100000">
                  <a:srgbClr val="0070C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0" y="2420888"/>
              <a:ext cx="9144000" cy="216024"/>
            </a:xfrm>
            <a:prstGeom prst="rect">
              <a:avLst/>
            </a:prstGeom>
            <a:gradFill>
              <a:gsLst>
                <a:gs pos="0">
                  <a:srgbClr val="FF9900">
                    <a:alpha val="0"/>
                  </a:srgbClr>
                </a:gs>
                <a:gs pos="84000">
                  <a:srgbClr val="FF9900"/>
                </a:gs>
                <a:gs pos="11000">
                  <a:srgbClr val="FF9900">
                    <a:lumMod val="100000"/>
                  </a:srgbClr>
                </a:gs>
                <a:gs pos="100000">
                  <a:srgbClr val="FF9900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63500" h="25400"/>
              <a:bevelB w="31750" h="25400"/>
            </a:sp3d>
          </p:spPr>
          <p:txBody>
            <a:bodyPr/>
            <a:lstStyle/>
            <a:p>
              <a:pPr defTabSz="980434">
                <a:defRPr/>
              </a:pPr>
              <a:endParaRPr lang="ru-RU" sz="1900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548681"/>
            <a:ext cx="9144000" cy="707886"/>
          </a:xfrm>
          <a:prstGeom prst="rect">
            <a:avLst/>
          </a:prstGeom>
          <a:solidFill>
            <a:srgbClr val="E8A318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                   Проведение Дня открытых дверей в пожарно-спасательной части для учащихся             пришкольных лагерей образовательных организаций</a:t>
            </a:r>
            <a:endParaRPr lang="ru-RU" sz="10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66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Picture 2" descr="C:\Users\Администратор\Desktop\Герб МЧС  (ТО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054274" cy="125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AA117-A3D3-421A-89D8-F4EF761EDB05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8194" name="Picture 2" descr="E:\2. ВОУ 2024\1. ВОУ\Всероссийские открытые уроки\1. 2024 год\3. 1 июня Мои безопасные каникулы\6. Фото\WhatsApp Image 2024-06-07 at 15.29.0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340768"/>
            <a:ext cx="3867894" cy="5157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17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169</Words>
  <Application>Microsoft Office PowerPoint</Application>
  <PresentationFormat>Экран (4:3)</PresentationFormat>
  <Paragraphs>65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Слайд 1</vt:lpstr>
      <vt:lpstr>Слайд 2</vt:lpstr>
      <vt:lpstr>Слайд 3</vt:lpstr>
      <vt:lpstr> </vt:lpstr>
      <vt:lpstr> </vt:lpstr>
      <vt:lpstr> </vt:lpstr>
      <vt:lpstr>Слайд 7</vt:lpstr>
      <vt:lpstr>Слайд 8</vt:lpstr>
      <vt:lpstr>Слайд 9</vt:lpstr>
      <vt:lpstr>Слайд 10</vt:lpstr>
    </vt:vector>
  </TitlesOfParts>
  <Company>gugochs1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</dc:title>
  <dc:creator>Оперативнй отдел</dc:creator>
  <cp:lastModifiedBy>Андреева (Администр)</cp:lastModifiedBy>
  <cp:revision>350</cp:revision>
  <dcterms:created xsi:type="dcterms:W3CDTF">2006-04-04T23:34:54Z</dcterms:created>
  <dcterms:modified xsi:type="dcterms:W3CDTF">2024-06-18T01:27:50Z</dcterms:modified>
</cp:coreProperties>
</file>