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7" r:id="rId1"/>
  </p:sldMasterIdLst>
  <p:notesMasterIdLst>
    <p:notesMasterId r:id="rId18"/>
  </p:notesMasterIdLst>
  <p:sldIdLst>
    <p:sldId id="282" r:id="rId2"/>
    <p:sldId id="408" r:id="rId3"/>
    <p:sldId id="425" r:id="rId4"/>
    <p:sldId id="411" r:id="rId5"/>
    <p:sldId id="424" r:id="rId6"/>
    <p:sldId id="420" r:id="rId7"/>
    <p:sldId id="415" r:id="rId8"/>
    <p:sldId id="413" r:id="rId9"/>
    <p:sldId id="419" r:id="rId10"/>
    <p:sldId id="416" r:id="rId11"/>
    <p:sldId id="421" r:id="rId12"/>
    <p:sldId id="422" r:id="rId13"/>
    <p:sldId id="418" r:id="rId14"/>
    <p:sldId id="417" r:id="rId15"/>
    <p:sldId id="423" r:id="rId16"/>
    <p:sldId id="321" r:id="rId17"/>
  </p:sldIdLst>
  <p:sldSz cx="9906000" cy="7021513"/>
  <p:notesSz cx="6858000" cy="9144000"/>
  <p:defaultTextStyle>
    <a:defPPr>
      <a:defRPr lang="ru-RU"/>
    </a:defPPr>
    <a:lvl1pPr marL="0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54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908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862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816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769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723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677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631" algn="l" defTabSz="9579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3" userDrawn="1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4478" autoAdjust="0"/>
  </p:normalViewPr>
  <p:slideViewPr>
    <p:cSldViewPr>
      <p:cViewPr varScale="1">
        <p:scale>
          <a:sx n="76" d="100"/>
          <a:sy n="76" d="100"/>
        </p:scale>
        <p:origin x="108" y="780"/>
      </p:cViewPr>
      <p:guideLst>
        <p:guide orient="horz" pos="2393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76BBE-E443-40B8-A041-57230E8BE47D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38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FEEED-A8A8-4D27-AC33-298F49CED6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9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954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7908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6862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5816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4769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3723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2677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1631" algn="l" defTabSz="9579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FEEED-A8A8-4D27-AC33-298F49CED6A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4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97825"/>
            <a:ext cx="5216071" cy="5112868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46118"/>
            <a:ext cx="6667606" cy="3198690"/>
          </a:xfrm>
        </p:spPr>
        <p:txBody>
          <a:bodyPr anchor="b">
            <a:normAutofit/>
          </a:bodyPr>
          <a:lstStyle>
            <a:lvl1pPr algn="l">
              <a:defRPr sz="4505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935516"/>
            <a:ext cx="5367104" cy="1959088"/>
          </a:xfrm>
        </p:spPr>
        <p:txBody>
          <a:bodyPr anchor="t">
            <a:normAutofit/>
          </a:bodyPr>
          <a:lstStyle>
            <a:lvl1pPr marL="0" indent="0" algn="l">
              <a:buNone/>
              <a:defRPr sz="2048">
                <a:solidFill>
                  <a:schemeClr val="bg2">
                    <a:lumMod val="75000"/>
                  </a:schemeClr>
                </a:solidFill>
              </a:defRPr>
            </a:lvl1pPr>
            <a:lvl2pPr marL="46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6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2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0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4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87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602992"/>
            <a:ext cx="7101106" cy="15603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46118"/>
            <a:ext cx="8750300" cy="3198689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38"/>
            </a:lvl1pPr>
            <a:lvl2pPr marL="468081" indent="0">
              <a:buNone/>
              <a:defRPr sz="1638"/>
            </a:lvl2pPr>
            <a:lvl3pPr marL="936163" indent="0">
              <a:buNone/>
              <a:defRPr sz="1638"/>
            </a:lvl3pPr>
            <a:lvl4pPr marL="1404244" indent="0">
              <a:buNone/>
              <a:defRPr sz="1638"/>
            </a:lvl4pPr>
            <a:lvl5pPr marL="1872325" indent="0">
              <a:buNone/>
              <a:defRPr sz="1638"/>
            </a:lvl5pPr>
            <a:lvl6pPr marL="2340407" indent="0">
              <a:buNone/>
              <a:defRPr sz="1638"/>
            </a:lvl6pPr>
            <a:lvl7pPr marL="2808488" indent="0">
              <a:buNone/>
              <a:defRPr sz="1638"/>
            </a:lvl7pPr>
            <a:lvl8pPr marL="3276570" indent="0">
              <a:buNone/>
              <a:defRPr sz="1638"/>
            </a:lvl8pPr>
            <a:lvl9pPr marL="3744651" indent="0">
              <a:buNone/>
              <a:defRPr sz="1638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935515"/>
            <a:ext cx="7888110" cy="468101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38"/>
            </a:lvl1pPr>
            <a:lvl2pPr marL="468081" indent="0">
              <a:buFontTx/>
              <a:buNone/>
              <a:defRPr/>
            </a:lvl2pPr>
            <a:lvl3pPr marL="936163" indent="0">
              <a:buFontTx/>
              <a:buNone/>
              <a:defRPr/>
            </a:lvl3pPr>
            <a:lvl4pPr marL="1404244" indent="0">
              <a:buFontTx/>
              <a:buNone/>
              <a:defRPr/>
            </a:lvl4pPr>
            <a:lvl5pPr marL="1872325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0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46118"/>
            <a:ext cx="8750300" cy="2964639"/>
          </a:xfrm>
        </p:spPr>
        <p:txBody>
          <a:bodyPr anchor="ctr">
            <a:normAutofit/>
          </a:bodyPr>
          <a:lstStyle>
            <a:lvl1pPr algn="l">
              <a:defRPr sz="2867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212908"/>
            <a:ext cx="6915515" cy="1950420"/>
          </a:xfrm>
        </p:spPr>
        <p:txBody>
          <a:bodyPr anchor="ctr">
            <a:normAutofit/>
          </a:bodyPr>
          <a:lstStyle>
            <a:lvl1pPr marL="0" indent="0" algn="l">
              <a:buNone/>
              <a:defRPr sz="1843">
                <a:solidFill>
                  <a:schemeClr val="bg2">
                    <a:lumMod val="75000"/>
                  </a:schemeClr>
                </a:solidFill>
              </a:defRPr>
            </a:lvl1pPr>
            <a:lvl2pPr marL="468081" indent="0">
              <a:buNone/>
              <a:defRPr sz="1843">
                <a:solidFill>
                  <a:schemeClr val="tx1">
                    <a:tint val="75000"/>
                  </a:schemeClr>
                </a:solidFill>
              </a:defRPr>
            </a:lvl2pPr>
            <a:lvl3pPr marL="93616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424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2325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40407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8488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65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4651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54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46118"/>
            <a:ext cx="7431436" cy="2964639"/>
          </a:xfrm>
        </p:spPr>
        <p:txBody>
          <a:bodyPr anchor="ctr">
            <a:normAutofit/>
          </a:bodyPr>
          <a:lstStyle>
            <a:lvl1pPr algn="l">
              <a:defRPr sz="2867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510757"/>
            <a:ext cx="6936006" cy="494106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68081" indent="0">
              <a:buFontTx/>
              <a:buNone/>
              <a:defRPr/>
            </a:lvl2pPr>
            <a:lvl3pPr marL="936163" indent="0">
              <a:buFontTx/>
              <a:buNone/>
              <a:defRPr/>
            </a:lvl3pPr>
            <a:lvl4pPr marL="1404244" indent="0">
              <a:buFontTx/>
              <a:buNone/>
              <a:defRPr/>
            </a:lvl4pPr>
            <a:lvl5pPr marL="1872325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03619"/>
            <a:ext cx="6914224" cy="1759709"/>
          </a:xfrm>
        </p:spPr>
        <p:txBody>
          <a:bodyPr anchor="ctr">
            <a:normAutofit/>
          </a:bodyPr>
          <a:lstStyle>
            <a:lvl1pPr marL="0" indent="0" algn="l">
              <a:buNone/>
              <a:defRPr sz="2048">
                <a:solidFill>
                  <a:schemeClr val="bg2">
                    <a:lumMod val="75000"/>
                  </a:schemeClr>
                </a:solidFill>
              </a:defRPr>
            </a:lvl1pPr>
            <a:lvl2pPr marL="468081" indent="0">
              <a:buNone/>
              <a:defRPr sz="1843">
                <a:solidFill>
                  <a:schemeClr val="tx1">
                    <a:tint val="75000"/>
                  </a:schemeClr>
                </a:solidFill>
              </a:defRPr>
            </a:lvl2pPr>
            <a:lvl3pPr marL="93616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424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2325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40407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8488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65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4651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7651" y="727567"/>
            <a:ext cx="495429" cy="598719"/>
          </a:xfrm>
          <a:prstGeom prst="rect">
            <a:avLst/>
          </a:prstGeom>
        </p:spPr>
        <p:txBody>
          <a:bodyPr vert="horz" lIns="93620" tIns="46810" rIns="93620" bIns="46810" rtlCol="0" anchor="ctr">
            <a:noAutofit/>
          </a:bodyPr>
          <a:lstStyle/>
          <a:p>
            <a:pPr lvl="0"/>
            <a:r>
              <a:rPr lang="en-US" sz="819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834612"/>
            <a:ext cx="495429" cy="598719"/>
          </a:xfrm>
          <a:prstGeom prst="rect">
            <a:avLst/>
          </a:prstGeom>
        </p:spPr>
        <p:txBody>
          <a:bodyPr vert="horz" lIns="93620" tIns="46810" rIns="93620" bIns="46810" rtlCol="0" anchor="ctr">
            <a:noAutofit/>
          </a:bodyPr>
          <a:lstStyle/>
          <a:p>
            <a:pPr lvl="0" algn="r"/>
            <a:r>
              <a:rPr lang="en-US" sz="819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7370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510756"/>
            <a:ext cx="6914224" cy="1737871"/>
          </a:xfrm>
        </p:spPr>
        <p:txBody>
          <a:bodyPr anchor="b">
            <a:normAutofit/>
          </a:bodyPr>
          <a:lstStyle>
            <a:lvl1pPr algn="l">
              <a:defRPr sz="2867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255365"/>
            <a:ext cx="6915515" cy="907963"/>
          </a:xfrm>
        </p:spPr>
        <p:txBody>
          <a:bodyPr anchor="t">
            <a:normAutofit/>
          </a:bodyPr>
          <a:lstStyle>
            <a:lvl1pPr marL="0" indent="0" algn="l">
              <a:buNone/>
              <a:defRPr sz="1843">
                <a:solidFill>
                  <a:schemeClr val="bg2">
                    <a:lumMod val="75000"/>
                  </a:schemeClr>
                </a:solidFill>
              </a:defRPr>
            </a:lvl1pPr>
            <a:lvl2pPr marL="468081" indent="0">
              <a:buNone/>
              <a:defRPr sz="1843">
                <a:solidFill>
                  <a:schemeClr val="tx1">
                    <a:tint val="75000"/>
                  </a:schemeClr>
                </a:solidFill>
              </a:defRPr>
            </a:lvl2pPr>
            <a:lvl3pPr marL="93616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424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2325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40407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8488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65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4651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389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46118"/>
            <a:ext cx="7431435" cy="2964639"/>
          </a:xfrm>
        </p:spPr>
        <p:txBody>
          <a:bodyPr anchor="ctr">
            <a:normAutofit/>
          </a:bodyPr>
          <a:lstStyle>
            <a:lvl1pPr algn="l">
              <a:defRPr sz="2867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78857"/>
            <a:ext cx="6914224" cy="107489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48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071093"/>
            <a:ext cx="6914223" cy="1092235"/>
          </a:xfrm>
        </p:spPr>
        <p:txBody>
          <a:bodyPr anchor="t">
            <a:normAutofit/>
          </a:bodyPr>
          <a:lstStyle>
            <a:lvl1pPr marL="0" indent="0" algn="l">
              <a:buNone/>
              <a:defRPr sz="1843">
                <a:solidFill>
                  <a:schemeClr val="bg2">
                    <a:lumMod val="75000"/>
                  </a:schemeClr>
                </a:solidFill>
              </a:defRPr>
            </a:lvl1pPr>
            <a:lvl2pPr marL="468081" indent="0">
              <a:buNone/>
              <a:defRPr sz="1843">
                <a:solidFill>
                  <a:schemeClr val="tx1">
                    <a:tint val="75000"/>
                  </a:schemeClr>
                </a:solidFill>
              </a:defRPr>
            </a:lvl2pPr>
            <a:lvl3pPr marL="93616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424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2325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40407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8488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65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4651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7651" y="727567"/>
            <a:ext cx="495429" cy="598719"/>
          </a:xfrm>
          <a:prstGeom prst="rect">
            <a:avLst/>
          </a:prstGeom>
        </p:spPr>
        <p:txBody>
          <a:bodyPr vert="horz" lIns="93620" tIns="46810" rIns="93620" bIns="46810" rtlCol="0" anchor="ctr">
            <a:noAutofit/>
          </a:bodyPr>
          <a:lstStyle/>
          <a:p>
            <a:pPr lvl="0"/>
            <a:r>
              <a:rPr lang="en-US" sz="819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834612"/>
            <a:ext cx="495429" cy="598719"/>
          </a:xfrm>
          <a:prstGeom prst="rect">
            <a:avLst/>
          </a:prstGeom>
        </p:spPr>
        <p:txBody>
          <a:bodyPr vert="horz" lIns="93620" tIns="46810" rIns="93620" bIns="46810" rtlCol="0" anchor="ctr">
            <a:noAutofit/>
          </a:bodyPr>
          <a:lstStyle/>
          <a:p>
            <a:pPr lvl="0" algn="r"/>
            <a:r>
              <a:rPr lang="en-US" sz="819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7146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46118"/>
            <a:ext cx="8152796" cy="296463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67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4022201"/>
            <a:ext cx="6914224" cy="85818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48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880387"/>
            <a:ext cx="6914223" cy="1282941"/>
          </a:xfrm>
        </p:spPr>
        <p:txBody>
          <a:bodyPr anchor="t">
            <a:normAutofit/>
          </a:bodyPr>
          <a:lstStyle>
            <a:lvl1pPr marL="0" indent="0" algn="l">
              <a:buNone/>
              <a:defRPr sz="1843">
                <a:solidFill>
                  <a:schemeClr val="bg2">
                    <a:lumMod val="75000"/>
                  </a:schemeClr>
                </a:solidFill>
              </a:defRPr>
            </a:lvl1pPr>
            <a:lvl2pPr marL="468081" indent="0">
              <a:buNone/>
              <a:defRPr sz="1843">
                <a:solidFill>
                  <a:schemeClr val="tx1">
                    <a:tint val="75000"/>
                  </a:schemeClr>
                </a:solidFill>
              </a:defRPr>
            </a:lvl2pPr>
            <a:lvl3pPr marL="93616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424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2325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40407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8488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65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4651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46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602992"/>
            <a:ext cx="7101106" cy="1560336"/>
          </a:xfrm>
        </p:spPr>
        <p:txBody>
          <a:bodyPr>
            <a:normAutofit/>
          </a:bodyPr>
          <a:lstStyle>
            <a:lvl1pPr algn="l">
              <a:defRPr sz="28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46119"/>
            <a:ext cx="7101106" cy="38575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3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46118"/>
            <a:ext cx="2214544" cy="4524975"/>
          </a:xfrm>
        </p:spPr>
        <p:txBody>
          <a:bodyPr vert="eaVert">
            <a:normAutofit/>
          </a:bodyPr>
          <a:lstStyle>
            <a:lvl1pPr>
              <a:defRPr sz="28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46118"/>
            <a:ext cx="6337513" cy="561721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6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602992"/>
            <a:ext cx="7101106" cy="15603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46118"/>
            <a:ext cx="7101106" cy="3857501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4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028436"/>
            <a:ext cx="6936007" cy="2375179"/>
          </a:xfrm>
        </p:spPr>
        <p:txBody>
          <a:bodyPr anchor="b">
            <a:normAutofit/>
          </a:bodyPr>
          <a:lstStyle>
            <a:lvl1pPr algn="l">
              <a:defRPr sz="3276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594324"/>
            <a:ext cx="6936006" cy="1569005"/>
          </a:xfrm>
        </p:spPr>
        <p:txBody>
          <a:bodyPr anchor="t">
            <a:normAutofit/>
          </a:bodyPr>
          <a:lstStyle>
            <a:lvl1pPr marL="0" indent="0" algn="l">
              <a:buNone/>
              <a:defRPr sz="1843">
                <a:solidFill>
                  <a:schemeClr val="bg2">
                    <a:lumMod val="75000"/>
                  </a:schemeClr>
                </a:solidFill>
              </a:defRPr>
            </a:lvl1pPr>
            <a:lvl2pPr marL="468081" indent="0">
              <a:buNone/>
              <a:defRPr sz="1843">
                <a:solidFill>
                  <a:schemeClr val="tx1">
                    <a:tint val="75000"/>
                  </a:schemeClr>
                </a:solidFill>
              </a:defRPr>
            </a:lvl2pPr>
            <a:lvl3pPr marL="93616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424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2325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40407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8488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65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4651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5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602992"/>
            <a:ext cx="7101106" cy="1560336"/>
          </a:xfrm>
        </p:spPr>
        <p:txBody>
          <a:bodyPr>
            <a:normAutofit/>
          </a:bodyPr>
          <a:lstStyle>
            <a:lvl1pPr>
              <a:defRPr sz="32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46118"/>
            <a:ext cx="4279131" cy="3857498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46118"/>
            <a:ext cx="4277258" cy="3848829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602992"/>
            <a:ext cx="7101106" cy="1560336"/>
          </a:xfrm>
        </p:spPr>
        <p:txBody>
          <a:bodyPr>
            <a:normAutofit/>
          </a:bodyPr>
          <a:lstStyle>
            <a:lvl1pPr>
              <a:defRPr sz="32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46118"/>
            <a:ext cx="4026605" cy="624134"/>
          </a:xfrm>
        </p:spPr>
        <p:txBody>
          <a:bodyPr anchor="b">
            <a:noAutofit/>
          </a:bodyPr>
          <a:lstStyle>
            <a:lvl1pPr marL="0" indent="0">
              <a:buNone/>
              <a:defRPr sz="2457" b="0" cap="all">
                <a:solidFill>
                  <a:schemeClr val="tx1"/>
                </a:solidFill>
              </a:defRPr>
            </a:lvl1pPr>
            <a:lvl2pPr marL="468081" indent="0">
              <a:buNone/>
              <a:defRPr sz="2048" b="1"/>
            </a:lvl2pPr>
            <a:lvl3pPr marL="936163" indent="0">
              <a:buNone/>
              <a:defRPr sz="1843" b="1"/>
            </a:lvl3pPr>
            <a:lvl4pPr marL="1404244" indent="0">
              <a:buNone/>
              <a:defRPr sz="1638" b="1"/>
            </a:lvl4pPr>
            <a:lvl5pPr marL="1872325" indent="0">
              <a:buNone/>
              <a:defRPr sz="1638" b="1"/>
            </a:lvl5pPr>
            <a:lvl6pPr marL="2340407" indent="0">
              <a:buNone/>
              <a:defRPr sz="1638" b="1"/>
            </a:lvl6pPr>
            <a:lvl7pPr marL="2808488" indent="0">
              <a:buNone/>
              <a:defRPr sz="1638" b="1"/>
            </a:lvl7pPr>
            <a:lvl8pPr marL="3276570" indent="0">
              <a:buNone/>
              <a:defRPr sz="1638" b="1"/>
            </a:lvl8pPr>
            <a:lvl9pPr marL="3744651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70253"/>
            <a:ext cx="4274256" cy="323336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80250"/>
            <a:ext cx="4077722" cy="590002"/>
          </a:xfrm>
        </p:spPr>
        <p:txBody>
          <a:bodyPr anchor="b">
            <a:noAutofit/>
          </a:bodyPr>
          <a:lstStyle>
            <a:lvl1pPr marL="0" indent="0">
              <a:buNone/>
              <a:defRPr sz="2457" b="0" cap="all">
                <a:solidFill>
                  <a:schemeClr val="tx1"/>
                </a:solidFill>
              </a:defRPr>
            </a:lvl1pPr>
            <a:lvl2pPr marL="468081" indent="0">
              <a:buNone/>
              <a:defRPr sz="2048" b="1"/>
            </a:lvl2pPr>
            <a:lvl3pPr marL="936163" indent="0">
              <a:buNone/>
              <a:defRPr sz="1843" b="1"/>
            </a:lvl3pPr>
            <a:lvl4pPr marL="1404244" indent="0">
              <a:buNone/>
              <a:defRPr sz="1638" b="1"/>
            </a:lvl4pPr>
            <a:lvl5pPr marL="1872325" indent="0">
              <a:buNone/>
              <a:defRPr sz="1638" b="1"/>
            </a:lvl5pPr>
            <a:lvl6pPr marL="2340407" indent="0">
              <a:buNone/>
              <a:defRPr sz="1638" b="1"/>
            </a:lvl6pPr>
            <a:lvl7pPr marL="2808488" indent="0">
              <a:buNone/>
              <a:defRPr sz="1638" b="1"/>
            </a:lvl7pPr>
            <a:lvl8pPr marL="3276570" indent="0">
              <a:buNone/>
              <a:defRPr sz="1638" b="1"/>
            </a:lvl8pPr>
            <a:lvl9pPr marL="3744651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70252"/>
            <a:ext cx="4286430" cy="322469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05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602992"/>
            <a:ext cx="7101106" cy="1560336"/>
          </a:xfrm>
        </p:spPr>
        <p:txBody>
          <a:bodyPr>
            <a:normAutofit/>
          </a:bodyPr>
          <a:lstStyle>
            <a:lvl1pPr>
              <a:defRPr sz="32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9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6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46118"/>
            <a:ext cx="3467100" cy="1560336"/>
          </a:xfrm>
        </p:spPr>
        <p:txBody>
          <a:bodyPr anchor="b">
            <a:normAutofit/>
          </a:bodyPr>
          <a:lstStyle>
            <a:lvl1pPr algn="l">
              <a:defRPr sz="2048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46118"/>
            <a:ext cx="4808651" cy="561721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62490"/>
            <a:ext cx="3467100" cy="2141128"/>
          </a:xfrm>
        </p:spPr>
        <p:txBody>
          <a:bodyPr anchor="t">
            <a:normAutofit/>
          </a:bodyPr>
          <a:lstStyle>
            <a:lvl1pPr marL="0" indent="0">
              <a:buNone/>
              <a:defRPr sz="1638"/>
            </a:lvl1pPr>
            <a:lvl2pPr marL="468081" indent="0">
              <a:buNone/>
              <a:defRPr sz="1229"/>
            </a:lvl2pPr>
            <a:lvl3pPr marL="936163" indent="0">
              <a:buNone/>
              <a:defRPr sz="1024"/>
            </a:lvl3pPr>
            <a:lvl4pPr marL="1404244" indent="0">
              <a:buNone/>
              <a:defRPr sz="921"/>
            </a:lvl4pPr>
            <a:lvl5pPr marL="1872325" indent="0">
              <a:buNone/>
              <a:defRPr sz="921"/>
            </a:lvl5pPr>
            <a:lvl6pPr marL="2340407" indent="0">
              <a:buNone/>
              <a:defRPr sz="921"/>
            </a:lvl6pPr>
            <a:lvl7pPr marL="2808488" indent="0">
              <a:buNone/>
              <a:defRPr sz="921"/>
            </a:lvl7pPr>
            <a:lvl8pPr marL="3276570" indent="0">
              <a:buNone/>
              <a:defRPr sz="921"/>
            </a:lvl8pPr>
            <a:lvl9pPr marL="3744651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8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82319"/>
            <a:ext cx="3860196" cy="1170252"/>
          </a:xfrm>
        </p:spPr>
        <p:txBody>
          <a:bodyPr anchor="b">
            <a:normAutofit/>
          </a:bodyPr>
          <a:lstStyle>
            <a:lvl1pPr algn="l">
              <a:defRPr sz="2457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36202"/>
            <a:ext cx="3554389" cy="4915059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38"/>
            </a:lvl1pPr>
            <a:lvl2pPr marL="468081" indent="0">
              <a:buNone/>
              <a:defRPr sz="1638"/>
            </a:lvl2pPr>
            <a:lvl3pPr marL="936163" indent="0">
              <a:buNone/>
              <a:defRPr sz="1638"/>
            </a:lvl3pPr>
            <a:lvl4pPr marL="1404244" indent="0">
              <a:buNone/>
              <a:defRPr sz="1638"/>
            </a:lvl4pPr>
            <a:lvl5pPr marL="1872325" indent="0">
              <a:buNone/>
              <a:defRPr sz="1638"/>
            </a:lvl5pPr>
            <a:lvl6pPr marL="2340407" indent="0">
              <a:buNone/>
              <a:defRPr sz="1638"/>
            </a:lvl6pPr>
            <a:lvl7pPr marL="2808488" indent="0">
              <a:buNone/>
              <a:defRPr sz="1638"/>
            </a:lvl7pPr>
            <a:lvl8pPr marL="3276570" indent="0">
              <a:buNone/>
              <a:defRPr sz="1638"/>
            </a:lvl8pPr>
            <a:lvl9pPr marL="3744651" indent="0">
              <a:buNone/>
              <a:defRPr sz="1638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808605"/>
            <a:ext cx="3861242" cy="2132460"/>
          </a:xfrm>
        </p:spPr>
        <p:txBody>
          <a:bodyPr anchor="t">
            <a:normAutofit/>
          </a:bodyPr>
          <a:lstStyle>
            <a:lvl1pPr marL="0" indent="0">
              <a:buNone/>
              <a:defRPr sz="1843"/>
            </a:lvl1pPr>
            <a:lvl2pPr marL="468081" indent="0">
              <a:buNone/>
              <a:defRPr sz="1229"/>
            </a:lvl2pPr>
            <a:lvl3pPr marL="936163" indent="0">
              <a:buNone/>
              <a:defRPr sz="1024"/>
            </a:lvl3pPr>
            <a:lvl4pPr marL="1404244" indent="0">
              <a:buNone/>
              <a:defRPr sz="921"/>
            </a:lvl4pPr>
            <a:lvl5pPr marL="1872325" indent="0">
              <a:buNone/>
              <a:defRPr sz="921"/>
            </a:lvl5pPr>
            <a:lvl6pPr marL="2340407" indent="0">
              <a:buNone/>
              <a:defRPr sz="921"/>
            </a:lvl6pPr>
            <a:lvl7pPr marL="2808488" indent="0">
              <a:buNone/>
              <a:defRPr sz="921"/>
            </a:lvl7pPr>
            <a:lvl8pPr marL="3276570" indent="0">
              <a:buNone/>
              <a:defRPr sz="921"/>
            </a:lvl8pPr>
            <a:lvl9pPr marL="3744651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319362"/>
            <a:ext cx="6296034" cy="3738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57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987527"/>
            <a:ext cx="2676327" cy="272192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602992"/>
            <a:ext cx="7101106" cy="15603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46119"/>
            <a:ext cx="7101106" cy="3857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319365"/>
            <a:ext cx="1300502" cy="37383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24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A67361-B63A-41FF-AC19-CA9D6260D6F4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319362"/>
            <a:ext cx="6296034" cy="37383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24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711484"/>
            <a:ext cx="928316" cy="6858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A9D2C5-7D35-4951-8DAC-8ED3EDFC0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368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  <p:sldLayoutId id="2147484250" r:id="rId13"/>
    <p:sldLayoutId id="2147484251" r:id="rId14"/>
    <p:sldLayoutId id="2147484252" r:id="rId15"/>
    <p:sldLayoutId id="2147484253" r:id="rId16"/>
    <p:sldLayoutId id="2147484254" r:id="rId17"/>
  </p:sldLayoutIdLst>
  <p:txStyles>
    <p:titleStyle>
      <a:lvl1pPr algn="l" defTabSz="468081" rtl="0" eaLnBrk="1" latinLnBrk="0" hangingPunct="1">
        <a:spcBef>
          <a:spcPct val="0"/>
        </a:spcBef>
        <a:buNone/>
        <a:defRPr sz="3276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2551" indent="-29255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48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60632" indent="-29255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28714" indent="-29255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38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79775" indent="-17553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47856" indent="-17553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74447" indent="-23404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042529" indent="-23404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510610" indent="-23404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978692" indent="-234041" algn="l" defTabSz="468081" rtl="0" eaLnBrk="1" latinLnBrk="0" hangingPunct="1">
        <a:spcBef>
          <a:spcPct val="20000"/>
        </a:spcBef>
        <a:spcAft>
          <a:spcPts val="614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1pPr>
      <a:lvl2pPr marL="468081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2pPr>
      <a:lvl3pPr marL="936163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3pPr>
      <a:lvl4pPr marL="1404244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4pPr>
      <a:lvl5pPr marL="1872325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5pPr>
      <a:lvl6pPr marL="2340407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6pPr>
      <a:lvl7pPr marL="2808488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7pPr>
      <a:lvl8pPr marL="3276570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8pPr>
      <a:lvl9pPr marL="3744651" algn="l" defTabSz="468081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7" b="5602"/>
          <a:stretch/>
        </p:blipFill>
        <p:spPr>
          <a:xfrm>
            <a:off x="0" y="-17637"/>
            <a:ext cx="9921552" cy="7039149"/>
          </a:xfrm>
          <a:prstGeom prst="rect">
            <a:avLst/>
          </a:prstGeom>
        </p:spPr>
      </p:pic>
      <p:pic>
        <p:nvPicPr>
          <p:cNvPr id="9" name="Picture 140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78" y="0"/>
            <a:ext cx="1947321" cy="222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80158" y="2070596"/>
            <a:ext cx="6033120" cy="3108543"/>
          </a:xfrm>
          <a:prstGeom prst="rect">
            <a:avLst/>
          </a:prstGeom>
          <a:effectLst>
            <a:glow rad="19050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ffectLst>
                  <a:glow rad="101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проведения </a:t>
            </a:r>
            <a:br>
              <a:rPr lang="ru-RU" sz="2800" b="1" i="1" dirty="0" smtClean="0">
                <a:effectLst>
                  <a:glow rad="101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effectLst>
                  <a:glow rad="101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«Всероссийских открытых уроков», приуроченные к началу учебного года  в общеобразовательных организациях на территории Приморского края </a:t>
            </a:r>
            <a:br>
              <a:rPr lang="ru-RU" sz="2800" b="1" i="1" dirty="0" smtClean="0">
                <a:effectLst>
                  <a:glow rad="101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effectLst>
                  <a:glow rad="101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sz="2800" b="1" i="1" dirty="0">
              <a:effectLst>
                <a:glow rad="101600">
                  <a:schemeClr val="tx2">
                    <a:lumMod val="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9" y="9053"/>
            <a:ext cx="1656184" cy="19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4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«Всероссийских открытых уроков»</a:t>
            </a:r>
            <a:b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среднего звена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</a:t>
            </a: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30" y="1035576"/>
            <a:ext cx="7543378" cy="56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«Всероссийских открытых уроков»</a:t>
            </a:r>
            <a:b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среднего звена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</a:t>
            </a: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1350516"/>
            <a:ext cx="92170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«Всероссийских открытых уроков»</a:t>
            </a:r>
            <a:b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младшего звена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</a:t>
            </a: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435" y="1073436"/>
            <a:ext cx="7344816" cy="55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" y="-57151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42052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«Всероссийских открытых уроков»</a:t>
            </a:r>
            <a:b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дошкольного звена образовательных организаций </a:t>
            </a: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565" y="4024471"/>
            <a:ext cx="4992555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335" y="1045192"/>
            <a:ext cx="4894643" cy="27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«Всероссийских открытых уроков»</a:t>
            </a:r>
            <a:b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дошкольного звена образовательных организаций 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57" y="1782564"/>
            <a:ext cx="780886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38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Показ экипировки пожарного-спасателя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411" y="1566540"/>
            <a:ext cx="7776864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06487" y="2818693"/>
            <a:ext cx="7689850" cy="76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>
            <a:spAutoFit/>
          </a:bodyPr>
          <a:lstStyle/>
          <a:p>
            <a:pPr algn="ctr" defTabSz="912813"/>
            <a:r>
              <a:rPr lang="ru-RU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8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38634"/>
            <a:ext cx="9906000" cy="707886"/>
          </a:xfrm>
          <a:prstGeom prst="rect">
            <a:avLst/>
          </a:prstGeom>
          <a:solidFill>
            <a:srgbClr val="E8A318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2813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Показ обучающих видеороликов в рамках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проведения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«Всероссийских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открытых уроков»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" y="-6413"/>
            <a:ext cx="9906000" cy="445047"/>
          </a:xfrm>
          <a:prstGeom prst="rect">
            <a:avLst/>
          </a:prstGeom>
        </p:spPr>
      </p:pic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36517"/>
            <a:ext cx="93787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32" y="56051"/>
            <a:ext cx="93404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88" y="1350516"/>
            <a:ext cx="7416824" cy="55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38634"/>
            <a:ext cx="9906000" cy="707886"/>
          </a:xfrm>
          <a:prstGeom prst="rect">
            <a:avLst/>
          </a:prstGeom>
          <a:solidFill>
            <a:srgbClr val="E8A318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2813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Показ обучающих видеороликов в рамках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проведения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«Всероссийских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открытых уроков»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" y="-6413"/>
            <a:ext cx="9906000" cy="445047"/>
          </a:xfrm>
          <a:prstGeom prst="rect">
            <a:avLst/>
          </a:prstGeom>
        </p:spPr>
      </p:pic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36517"/>
            <a:ext cx="93787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32" y="56051"/>
            <a:ext cx="93404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584" y="1278508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Показ обучающих видеороликов в рамках проведения «Всероссийских открытых уроков» 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102" y="1134492"/>
            <a:ext cx="7247724" cy="54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Показ обучающих видеороликов в рамках проведения «Всероссийских открытых уроков» 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102" y="1134492"/>
            <a:ext cx="7247724" cy="54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38634"/>
            <a:ext cx="9906000" cy="707886"/>
          </a:xfrm>
          <a:prstGeom prst="rect">
            <a:avLst/>
          </a:prstGeom>
          <a:solidFill>
            <a:srgbClr val="E8A318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2813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выставок техники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пожарно-спасательного оборудования 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" y="-6413"/>
            <a:ext cx="9906000" cy="445047"/>
          </a:xfrm>
          <a:prstGeom prst="rect">
            <a:avLst/>
          </a:prstGeom>
        </p:spPr>
      </p:pic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36517"/>
            <a:ext cx="93787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32" y="56051"/>
            <a:ext cx="93404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25" y="1710556"/>
            <a:ext cx="3456384" cy="4608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056" y="1710556"/>
            <a:ext cx="3474386" cy="46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38634"/>
            <a:ext cx="9906000" cy="707886"/>
          </a:xfrm>
          <a:prstGeom prst="rect">
            <a:avLst/>
          </a:prstGeom>
          <a:solidFill>
            <a:srgbClr val="E8A318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2813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выставок техники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пожарно-спасательного оборудования 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" y="-6413"/>
            <a:ext cx="9906000" cy="445047"/>
          </a:xfrm>
          <a:prstGeom prst="rect">
            <a:avLst/>
          </a:prstGeom>
        </p:spPr>
      </p:pic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36517"/>
            <a:ext cx="93787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32" y="56051"/>
            <a:ext cx="934041" cy="11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49" y="2214612"/>
            <a:ext cx="4464616" cy="3349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9024" y="2214612"/>
            <a:ext cx="4464616" cy="33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" y="-3635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«ЗНАЕТ КАЖДЫЙ ГРАЖДАНИН</a:t>
            </a:r>
            <a:b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ПОЖАРНЫЙ НОМЕР 101»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540" y="1035576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5" descr="http://10.115.127.11/map/pic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50800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9909175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Александр\Desktop\Без названия (1)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0" y="23813"/>
            <a:ext cx="6651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61"/>
          <p:cNvSpPr>
            <a:spLocks noChangeArrowheads="1"/>
          </p:cNvSpPr>
          <p:nvPr/>
        </p:nvSpPr>
        <p:spPr bwMode="auto">
          <a:xfrm>
            <a:off x="1196918" y="197375"/>
            <a:ext cx="76898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/>
          <a:p>
            <a:pPr algn="ctr" defTabSz="912813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«Всероссийских открытых уроков»</a:t>
            </a:r>
            <a:b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старшего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звена образовательных организаций </a:t>
            </a:r>
          </a:p>
        </p:txBody>
      </p:sp>
      <p:pic>
        <p:nvPicPr>
          <p:cNvPr id="21" name="Picture 2" descr="C:\Users\Администратор\Desktop\Герб МЧС  (ТО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-1588"/>
            <a:ext cx="657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52" y="1035576"/>
            <a:ext cx="7667723" cy="57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3290</TotalTime>
  <Words>90</Words>
  <Application>Microsoft Office PowerPoint</Application>
  <PresentationFormat>Произвольный</PresentationFormat>
  <Paragraphs>17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</dc:creator>
  <cp:lastModifiedBy>shmeleva_ta</cp:lastModifiedBy>
  <cp:revision>317</cp:revision>
  <dcterms:created xsi:type="dcterms:W3CDTF">2013-09-15T14:10:10Z</dcterms:created>
  <dcterms:modified xsi:type="dcterms:W3CDTF">2024-09-11T05:05:12Z</dcterms:modified>
</cp:coreProperties>
</file>